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ns Extra Bold" charset="1" panose="020B0906030804020204"/>
      <p:regular r:id="rId20"/>
    </p:embeddedFont>
    <p:embeddedFont>
      <p:font typeface="Poppins Bold" charset="1" panose="00000800000000000000"/>
      <p:regular r:id="rId21"/>
    </p:embeddedFont>
    <p:embeddedFont>
      <p:font typeface="Poppins"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 Id="rId5" Target="../media/image36.jpeg" Type="http://schemas.openxmlformats.org/officeDocument/2006/relationships/image"/><Relationship Id="rId6" Target="../media/image3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33.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13" Target="../media/image58.svg" Type="http://schemas.openxmlformats.org/officeDocument/2006/relationships/image"/><Relationship Id="rId14" Target="../media/image59.png" Type="http://schemas.openxmlformats.org/officeDocument/2006/relationships/image"/><Relationship Id="rId15" Target="../media/image60.sv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18" Target="../media/image63.png" Type="http://schemas.openxmlformats.org/officeDocument/2006/relationships/image"/><Relationship Id="rId19" Target="../media/image64.svg" Type="http://schemas.openxmlformats.org/officeDocument/2006/relationships/image"/><Relationship Id="rId2" Target="../media/image47.png" Type="http://schemas.openxmlformats.org/officeDocument/2006/relationships/image"/><Relationship Id="rId20" Target="../media/image65.png" Type="http://schemas.openxmlformats.org/officeDocument/2006/relationships/image"/><Relationship Id="rId21" Target="../media/image66.svg" Type="http://schemas.openxmlformats.org/officeDocument/2006/relationships/image"/><Relationship Id="rId22" Target="../media/image67.png" Type="http://schemas.openxmlformats.org/officeDocument/2006/relationships/image"/><Relationship Id="rId23" Target="../media/image68.svg" Type="http://schemas.openxmlformats.org/officeDocument/2006/relationships/image"/><Relationship Id="rId24" Target="../media/image69.png" Type="http://schemas.openxmlformats.org/officeDocument/2006/relationships/image"/><Relationship Id="rId25" Target="../media/image70.svg" Type="http://schemas.openxmlformats.org/officeDocument/2006/relationships/image"/><Relationship Id="rId26" Target="../media/image71.png" Type="http://schemas.openxmlformats.org/officeDocument/2006/relationships/image"/><Relationship Id="rId27" Target="../media/image72.svg" Type="http://schemas.openxmlformats.org/officeDocument/2006/relationships/image"/><Relationship Id="rId28" Target="../media/image73.png" Type="http://schemas.openxmlformats.org/officeDocument/2006/relationships/image"/><Relationship Id="rId29" Target="../media/image74.svg" Type="http://schemas.openxmlformats.org/officeDocument/2006/relationships/image"/><Relationship Id="rId3" Target="../media/image48.svg" Type="http://schemas.openxmlformats.org/officeDocument/2006/relationships/image"/><Relationship Id="rId30" Target="../media/image75.png" Type="http://schemas.openxmlformats.org/officeDocument/2006/relationships/image"/><Relationship Id="rId31" Target="../media/image76.svg" Type="http://schemas.openxmlformats.org/officeDocument/2006/relationships/image"/><Relationship Id="rId32" Target="../media/image77.png" Type="http://schemas.openxmlformats.org/officeDocument/2006/relationships/image"/><Relationship Id="rId33" Target="../media/image78.svg" Type="http://schemas.openxmlformats.org/officeDocument/2006/relationships/image"/><Relationship Id="rId34" Target="../media/image79.png" Type="http://schemas.openxmlformats.org/officeDocument/2006/relationships/image"/><Relationship Id="rId35" Target="../media/image80.svg" Type="http://schemas.openxmlformats.org/officeDocument/2006/relationships/image"/><Relationship Id="rId36" Target="../media/image81.png" Type="http://schemas.openxmlformats.org/officeDocument/2006/relationships/image"/><Relationship Id="rId37" Target="../media/image82.svg" Type="http://schemas.openxmlformats.org/officeDocument/2006/relationships/image"/><Relationship Id="rId38" Target="../media/image83.png" Type="http://schemas.openxmlformats.org/officeDocument/2006/relationships/image"/><Relationship Id="rId39" Target="../media/image84.svg" Type="http://schemas.openxmlformats.org/officeDocument/2006/relationships/image"/><Relationship Id="rId4" Target="../media/image49.png" Type="http://schemas.openxmlformats.org/officeDocument/2006/relationships/image"/><Relationship Id="rId40" Target="../media/image85.png" Type="http://schemas.openxmlformats.org/officeDocument/2006/relationships/image"/><Relationship Id="rId41" Target="../media/image86.svg" Type="http://schemas.openxmlformats.org/officeDocument/2006/relationships/image"/><Relationship Id="rId42" Target="../media/image87.png" Type="http://schemas.openxmlformats.org/officeDocument/2006/relationships/image"/><Relationship Id="rId43" Target="../media/image88.svg" Type="http://schemas.openxmlformats.org/officeDocument/2006/relationships/image"/><Relationship Id="rId44" Target="../media/image89.png" Type="http://schemas.openxmlformats.org/officeDocument/2006/relationships/image"/><Relationship Id="rId45" Target="../media/image90.svg" Type="http://schemas.openxmlformats.org/officeDocument/2006/relationships/image"/><Relationship Id="rId46" Target="../media/image91.png" Type="http://schemas.openxmlformats.org/officeDocument/2006/relationships/image"/><Relationship Id="rId47" Target="../media/image92.svg" Type="http://schemas.openxmlformats.org/officeDocument/2006/relationships/image"/><Relationship Id="rId48" Target="../media/image93.png" Type="http://schemas.openxmlformats.org/officeDocument/2006/relationships/image"/><Relationship Id="rId49" Target="../media/image94.svg" Type="http://schemas.openxmlformats.org/officeDocument/2006/relationships/image"/><Relationship Id="rId5" Target="../media/image50.svg" Type="http://schemas.openxmlformats.org/officeDocument/2006/relationships/image"/><Relationship Id="rId50" Target="../media/image95.png" Type="http://schemas.openxmlformats.org/officeDocument/2006/relationships/image"/><Relationship Id="rId51" Target="../media/image96.svg" Type="http://schemas.openxmlformats.org/officeDocument/2006/relationships/image"/><Relationship Id="rId52" Target="../media/image97.png" Type="http://schemas.openxmlformats.org/officeDocument/2006/relationships/image"/><Relationship Id="rId53" Target="../media/image98.svg" Type="http://schemas.openxmlformats.org/officeDocument/2006/relationships/image"/><Relationship Id="rId54" Target="../media/image99.png" Type="http://schemas.openxmlformats.org/officeDocument/2006/relationships/image"/><Relationship Id="rId55" Target="../media/image100.svg" Type="http://schemas.openxmlformats.org/officeDocument/2006/relationships/image"/><Relationship Id="rId56" Target="../media/image101.png" Type="http://schemas.openxmlformats.org/officeDocument/2006/relationships/image"/><Relationship Id="rId57" Target="../media/image102.svg" Type="http://schemas.openxmlformats.org/officeDocument/2006/relationships/image"/><Relationship Id="rId58" Target="../media/image103.png" Type="http://schemas.openxmlformats.org/officeDocument/2006/relationships/image"/><Relationship Id="rId59" Target="../media/image104.svg" Type="http://schemas.openxmlformats.org/officeDocument/2006/relationships/image"/><Relationship Id="rId6" Target="../media/image51.png" Type="http://schemas.openxmlformats.org/officeDocument/2006/relationships/image"/><Relationship Id="rId60" Target="../media/image105.png" Type="http://schemas.openxmlformats.org/officeDocument/2006/relationships/image"/><Relationship Id="rId61" Target="../media/image106.svg" Type="http://schemas.openxmlformats.org/officeDocument/2006/relationships/image"/><Relationship Id="rId62" Target="../media/image107.png" Type="http://schemas.openxmlformats.org/officeDocument/2006/relationships/image"/><Relationship Id="rId63" Target="../media/image108.svg" Type="http://schemas.openxmlformats.org/officeDocument/2006/relationships/image"/><Relationship Id="rId64" Target="../media/image109.png" Type="http://schemas.openxmlformats.org/officeDocument/2006/relationships/image"/><Relationship Id="rId65" Target="../media/image110.svg" Type="http://schemas.openxmlformats.org/officeDocument/2006/relationships/image"/><Relationship Id="rId66" Target="../media/image111.png" Type="http://schemas.openxmlformats.org/officeDocument/2006/relationships/image"/><Relationship Id="rId67" Target="../media/image112.svg" Type="http://schemas.openxmlformats.org/officeDocument/2006/relationships/image"/><Relationship Id="rId68" Target="../media/image113.png" Type="http://schemas.openxmlformats.org/officeDocument/2006/relationships/image"/><Relationship Id="rId69" Target="../media/image114.svg" Type="http://schemas.openxmlformats.org/officeDocument/2006/relationships/image"/><Relationship Id="rId7" Target="../media/image52.svg" Type="http://schemas.openxmlformats.org/officeDocument/2006/relationships/image"/><Relationship Id="rId70" Target="../media/image115.png" Type="http://schemas.openxmlformats.org/officeDocument/2006/relationships/image"/><Relationship Id="rId71" Target="../media/image116.svg" Type="http://schemas.openxmlformats.org/officeDocument/2006/relationships/image"/><Relationship Id="rId72" Target="../media/image117.png" Type="http://schemas.openxmlformats.org/officeDocument/2006/relationships/image"/><Relationship Id="rId73" Target="../media/image118.svg" Type="http://schemas.openxmlformats.org/officeDocument/2006/relationships/image"/><Relationship Id="rId74" Target="../media/image119.png" Type="http://schemas.openxmlformats.org/officeDocument/2006/relationships/image"/><Relationship Id="rId75" Target="../media/image120.svg" Type="http://schemas.openxmlformats.org/officeDocument/2006/relationships/image"/><Relationship Id="rId76" Target="../media/image121.png" Type="http://schemas.openxmlformats.org/officeDocument/2006/relationships/image"/><Relationship Id="rId77" Target="../media/image122.svg" Type="http://schemas.openxmlformats.org/officeDocument/2006/relationships/image"/><Relationship Id="rId78" Target="../media/image123.png" Type="http://schemas.openxmlformats.org/officeDocument/2006/relationships/image"/><Relationship Id="rId79" Target="../media/image124.svg" Type="http://schemas.openxmlformats.org/officeDocument/2006/relationships/image"/><Relationship Id="rId8" Target="../media/image53.png" Type="http://schemas.openxmlformats.org/officeDocument/2006/relationships/image"/><Relationship Id="rId80" Target="../media/image125.png" Type="http://schemas.openxmlformats.org/officeDocument/2006/relationships/image"/><Relationship Id="rId81" Target="../media/image126.svg" Type="http://schemas.openxmlformats.org/officeDocument/2006/relationships/image"/><Relationship Id="rId82" Target="../media/image127.png" Type="http://schemas.openxmlformats.org/officeDocument/2006/relationships/image"/><Relationship Id="rId83" Target="../media/image128.svg" Type="http://schemas.openxmlformats.org/officeDocument/2006/relationships/image"/><Relationship Id="rId84" Target="../media/image129.png" Type="http://schemas.openxmlformats.org/officeDocument/2006/relationships/image"/><Relationship Id="rId85" Target="../media/image130.svg" Type="http://schemas.openxmlformats.org/officeDocument/2006/relationships/image"/><Relationship Id="rId86" Target="../media/image131.png" Type="http://schemas.openxmlformats.org/officeDocument/2006/relationships/image"/><Relationship Id="rId87" Target="../media/image132.svg" Type="http://schemas.openxmlformats.org/officeDocument/2006/relationships/image"/><Relationship Id="rId88" Target="../media/image133.png" Type="http://schemas.openxmlformats.org/officeDocument/2006/relationships/image"/><Relationship Id="rId89" Target="../media/image134.svg" Type="http://schemas.openxmlformats.org/officeDocument/2006/relationships/image"/><Relationship Id="rId9" Target="../media/image54.svg" Type="http://schemas.openxmlformats.org/officeDocument/2006/relationships/image"/><Relationship Id="rId90" Target="../media/image135.png" Type="http://schemas.openxmlformats.org/officeDocument/2006/relationships/image"/><Relationship Id="rId91" Target="../media/image136.svg" Type="http://schemas.openxmlformats.org/officeDocument/2006/relationships/image"/><Relationship Id="rId92" Target="../media/image137.png" Type="http://schemas.openxmlformats.org/officeDocument/2006/relationships/image"/><Relationship Id="rId93" Target="../media/image138.svg" Type="http://schemas.openxmlformats.org/officeDocument/2006/relationships/image"/><Relationship Id="rId94" Target="../media/image139.png" Type="http://schemas.openxmlformats.org/officeDocument/2006/relationships/image"/><Relationship Id="rId95" Target="../media/image140.svg" Type="http://schemas.openxmlformats.org/officeDocument/2006/relationships/image"/><Relationship Id="rId96" Target="../media/image141.png" Type="http://schemas.openxmlformats.org/officeDocument/2006/relationships/image"/><Relationship Id="rId97" Target="../media/image142.svg" Type="http://schemas.openxmlformats.org/officeDocument/2006/relationships/image"/><Relationship Id="rId98" Target="../media/image143.png" Type="http://schemas.openxmlformats.org/officeDocument/2006/relationships/image"/><Relationship Id="rId99" Target="../media/image1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1331" y="1581459"/>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1331" y="3298747"/>
            <a:ext cx="8015383" cy="3201849"/>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rPr>
              <a:t>Technology Pitch Deck</a:t>
            </a: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4"/>
            <a:stretch>
              <a:fillRect l="0" t="0" r="0" b="0"/>
            </a:stretch>
          </a:blipFill>
        </p:spPr>
      </p:sp>
      <p:sp>
        <p:nvSpPr>
          <p:cNvPr name="TextBox 17" id="17"/>
          <p:cNvSpPr txBox="true"/>
          <p:nvPr/>
        </p:nvSpPr>
        <p:spPr>
          <a:xfrm rot="0">
            <a:off x="2356712" y="1514784"/>
            <a:ext cx="2154276" cy="913013"/>
          </a:xfrm>
          <a:prstGeom prst="rect">
            <a:avLst/>
          </a:prstGeom>
        </p:spPr>
        <p:txBody>
          <a:bodyPr anchor="t" rtlCol="false" tIns="0" lIns="0" bIns="0" rIns="0">
            <a:spAutoFit/>
          </a:bodyPr>
          <a:lstStyle/>
          <a:p>
            <a:pPr algn="l">
              <a:lnSpc>
                <a:spcPts val="3621"/>
              </a:lnSpc>
              <a:spcBef>
                <a:spcPct val="0"/>
              </a:spcBef>
            </a:pPr>
            <a:r>
              <a:rPr lang="en-US" sz="2586" spc="-51">
                <a:solidFill>
                  <a:srgbClr val="5B98BA"/>
                </a:solidFill>
                <a:latin typeface="Poppins Bold"/>
              </a:rPr>
              <a:t>Arowwai Industries</a:t>
            </a:r>
          </a:p>
        </p:txBody>
      </p:sp>
      <p:sp>
        <p:nvSpPr>
          <p:cNvPr name="TextBox 18" id="18"/>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rPr>
              <a:t>By: Alexander Aronowitz</a:t>
            </a:r>
          </a:p>
        </p:txBody>
      </p:sp>
      <p:grpSp>
        <p:nvGrpSpPr>
          <p:cNvPr name="Group 19" id="19"/>
          <p:cNvGrpSpPr>
            <a:grpSpLocks noChangeAspect="true"/>
          </p:cNvGrpSpPr>
          <p:nvPr/>
        </p:nvGrpSpPr>
        <p:grpSpPr>
          <a:xfrm rot="0">
            <a:off x="8573918" y="3143201"/>
            <a:ext cx="9146584" cy="5246370"/>
            <a:chOff x="0" y="0"/>
            <a:chExt cx="7981950" cy="4578350"/>
          </a:xfrm>
        </p:grpSpPr>
        <p:sp>
          <p:nvSpPr>
            <p:cNvPr name="Freeform 20" id="2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1" id="2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2" id="2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3" id="2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4" id="2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261" r="0" b="-3261"/>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267746"/>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rPr>
              <a:t>STATISTICS</a:t>
            </a:r>
          </a:p>
        </p:txBody>
      </p:sp>
      <p:sp>
        <p:nvSpPr>
          <p:cNvPr name="TextBox 9" id="9"/>
          <p:cNvSpPr txBox="true"/>
          <p:nvPr/>
        </p:nvSpPr>
        <p:spPr>
          <a:xfrm rot="0">
            <a:off x="4536264" y="5756824"/>
            <a:ext cx="9215471" cy="1101281"/>
          </a:xfrm>
          <a:prstGeom prst="rect">
            <a:avLst/>
          </a:prstGeom>
        </p:spPr>
        <p:txBody>
          <a:bodyPr anchor="t" rtlCol="false" tIns="0" lIns="0" bIns="0" rIns="0">
            <a:spAutoFit/>
          </a:bodyPr>
          <a:lstStyle/>
          <a:p>
            <a:pPr algn="ctr" marL="0" indent="0" lvl="0">
              <a:lnSpc>
                <a:spcPts val="2952"/>
              </a:lnSpc>
              <a:spcBef>
                <a:spcPct val="0"/>
              </a:spcBef>
            </a:pPr>
            <a:r>
              <a:rPr lang="en-US" sz="2108" spc="-42" strike="noStrike" u="none">
                <a:solidFill>
                  <a:srgbClr val="FFFFFF"/>
                </a:solidFill>
                <a:latin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200267" y="1673977"/>
            <a:ext cx="3889492" cy="974478"/>
          </a:xfrm>
          <a:prstGeom prst="rect">
            <a:avLst/>
          </a:prstGeom>
        </p:spPr>
        <p:txBody>
          <a:bodyPr anchor="t" rtlCol="false" tIns="0" lIns="0" bIns="0" rIns="0">
            <a:spAutoFit/>
          </a:bodyPr>
          <a:lstStyle/>
          <a:p>
            <a:pPr algn="l" marL="0" indent="0" lvl="0">
              <a:lnSpc>
                <a:spcPts val="7902"/>
              </a:lnSpc>
              <a:spcBef>
                <a:spcPct val="0"/>
              </a:spcBef>
            </a:pPr>
            <a:r>
              <a:rPr lang="en-US" sz="5644" strike="noStrike" u="none">
                <a:solidFill>
                  <a:srgbClr val="FDFDFD"/>
                </a:solidFill>
                <a:latin typeface="Open Sans Extra Bold"/>
              </a:rPr>
              <a:t>Statistics</a:t>
            </a:r>
          </a:p>
        </p:txBody>
      </p:sp>
      <p:sp>
        <p:nvSpPr>
          <p:cNvPr name="TextBox 6" id="6"/>
          <p:cNvSpPr txBox="true"/>
          <p:nvPr/>
        </p:nvSpPr>
        <p:spPr>
          <a:xfrm rot="0">
            <a:off x="2200267" y="5830678"/>
            <a:ext cx="2370352" cy="357988"/>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Revenue Growth</a:t>
            </a:r>
          </a:p>
        </p:txBody>
      </p:sp>
      <p:sp>
        <p:nvSpPr>
          <p:cNvPr name="TextBox 7" id="7"/>
          <p:cNvSpPr txBox="true"/>
          <p:nvPr/>
        </p:nvSpPr>
        <p:spPr>
          <a:xfrm rot="0">
            <a:off x="2200267" y="4776684"/>
            <a:ext cx="2370352" cy="971059"/>
          </a:xfrm>
          <a:prstGeom prst="rect">
            <a:avLst/>
          </a:prstGeom>
        </p:spPr>
        <p:txBody>
          <a:bodyPr anchor="t" rtlCol="false" tIns="0" lIns="0" bIns="0" rIns="0">
            <a:spAutoFit/>
          </a:bodyPr>
          <a:lstStyle/>
          <a:p>
            <a:pPr algn="ctr" marL="0" indent="0" lvl="0">
              <a:lnSpc>
                <a:spcPts val="7902"/>
              </a:lnSpc>
              <a:spcBef>
                <a:spcPct val="0"/>
              </a:spcBef>
            </a:pPr>
            <a:r>
              <a:rPr lang="en-US" sz="5644" strike="noStrike" u="none">
                <a:solidFill>
                  <a:srgbClr val="FDFDFD"/>
                </a:solidFill>
                <a:latin typeface="Open Sans Extra Bold"/>
              </a:rPr>
              <a:t>80%</a:t>
            </a:r>
          </a:p>
        </p:txBody>
      </p:sp>
      <p:pic>
        <p:nvPicPr>
          <p:cNvPr name="Picture 8" id="8"/>
          <p:cNvPicPr>
            <a:picLocks noChangeAspect="true"/>
          </p:cNvPicPr>
          <p:nvPr/>
        </p:nvPicPr>
        <p:blipFill>
          <a:blip r:embed="rId2"/>
          <a:stretch>
            <a:fillRect/>
          </a:stretch>
        </p:blipFill>
        <p:spPr>
          <a:xfrm rot="0">
            <a:off x="8229617" y="832679"/>
            <a:ext cx="9458722" cy="8784858"/>
          </a:xfrm>
          <a:prstGeom prst="rect">
            <a:avLst/>
          </a:prstGeom>
        </p:spPr>
      </p:pic>
      <p:sp>
        <p:nvSpPr>
          <p:cNvPr name="TextBox 9" id="9"/>
          <p:cNvSpPr txBox="true"/>
          <p:nvPr/>
        </p:nvSpPr>
        <p:spPr>
          <a:xfrm rot="0">
            <a:off x="2200267" y="2713716"/>
            <a:ext cx="5754831" cy="1415263"/>
          </a:xfrm>
          <a:prstGeom prst="rect">
            <a:avLst/>
          </a:prstGeom>
        </p:spPr>
        <p:txBody>
          <a:bodyPr anchor="t" rtlCol="false" tIns="0" lIns="0" bIns="0" rIns="0">
            <a:spAutoFit/>
          </a:bodyPr>
          <a:lstStyle/>
          <a:p>
            <a:pPr algn="l" marL="0" indent="0" lvl="0">
              <a:lnSpc>
                <a:spcPts val="2843"/>
              </a:lnSpc>
              <a:spcBef>
                <a:spcPct val="0"/>
              </a:spcBef>
            </a:pPr>
            <a:r>
              <a:rPr lang="en-US" sz="2030" spc="-40" strike="noStrike" u="none">
                <a:solidFill>
                  <a:srgbClr val="FDFDFD"/>
                </a:solidFill>
                <a:latin typeface="Poppins"/>
              </a:rPr>
              <a:t>Lorem ipsum dolor sit amet, consectetur adipiscing elit. Integer nec sagittis mauris, vitae vehicula urna. Curabitur ultrices urna sit amet magna ultricies ornare. Curabitur ligula.</a:t>
            </a:r>
          </a:p>
        </p:txBody>
      </p:sp>
      <p:sp>
        <p:nvSpPr>
          <p:cNvPr name="TextBox 10" id="10"/>
          <p:cNvSpPr txBox="true"/>
          <p:nvPr/>
        </p:nvSpPr>
        <p:spPr>
          <a:xfrm rot="0">
            <a:off x="5301262" y="5830678"/>
            <a:ext cx="2370352" cy="710413"/>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Return on Investment</a:t>
            </a:r>
          </a:p>
        </p:txBody>
      </p:sp>
      <p:sp>
        <p:nvSpPr>
          <p:cNvPr name="TextBox 11" id="11"/>
          <p:cNvSpPr txBox="true"/>
          <p:nvPr/>
        </p:nvSpPr>
        <p:spPr>
          <a:xfrm rot="0">
            <a:off x="5301262" y="4776684"/>
            <a:ext cx="2370352" cy="971059"/>
          </a:xfrm>
          <a:prstGeom prst="rect">
            <a:avLst/>
          </a:prstGeom>
        </p:spPr>
        <p:txBody>
          <a:bodyPr anchor="t" rtlCol="false" tIns="0" lIns="0" bIns="0" rIns="0">
            <a:spAutoFit/>
          </a:bodyPr>
          <a:lstStyle/>
          <a:p>
            <a:pPr algn="ctr" marL="0" indent="0" lvl="0">
              <a:lnSpc>
                <a:spcPts val="7902"/>
              </a:lnSpc>
              <a:spcBef>
                <a:spcPct val="0"/>
              </a:spcBef>
            </a:pPr>
            <a:r>
              <a:rPr lang="en-US" sz="5644" strike="noStrike" u="none">
                <a:solidFill>
                  <a:srgbClr val="FDFDFD"/>
                </a:solidFill>
                <a:latin typeface="Open Sans Extra Bold"/>
              </a:rPr>
              <a:t>10%</a:t>
            </a:r>
          </a:p>
        </p:txBody>
      </p:sp>
      <p:sp>
        <p:nvSpPr>
          <p:cNvPr name="TextBox 12" id="12"/>
          <p:cNvSpPr txBox="true"/>
          <p:nvPr/>
        </p:nvSpPr>
        <p:spPr>
          <a:xfrm rot="0">
            <a:off x="2200267" y="7748439"/>
            <a:ext cx="2370352" cy="710413"/>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Customer Acquisition Cost</a:t>
            </a:r>
          </a:p>
        </p:txBody>
      </p:sp>
      <p:sp>
        <p:nvSpPr>
          <p:cNvPr name="TextBox 13" id="13"/>
          <p:cNvSpPr txBox="true"/>
          <p:nvPr/>
        </p:nvSpPr>
        <p:spPr>
          <a:xfrm rot="0">
            <a:off x="2200267" y="6694445"/>
            <a:ext cx="2370352" cy="971059"/>
          </a:xfrm>
          <a:prstGeom prst="rect">
            <a:avLst/>
          </a:prstGeom>
        </p:spPr>
        <p:txBody>
          <a:bodyPr anchor="t" rtlCol="false" tIns="0" lIns="0" bIns="0" rIns="0">
            <a:spAutoFit/>
          </a:bodyPr>
          <a:lstStyle/>
          <a:p>
            <a:pPr algn="ctr" marL="0" indent="0" lvl="0">
              <a:lnSpc>
                <a:spcPts val="7902"/>
              </a:lnSpc>
              <a:spcBef>
                <a:spcPct val="0"/>
              </a:spcBef>
            </a:pPr>
            <a:r>
              <a:rPr lang="en-US" sz="5644" strike="noStrike" u="none">
                <a:solidFill>
                  <a:srgbClr val="FDFDFD"/>
                </a:solidFill>
                <a:latin typeface="Open Sans Extra Bold"/>
              </a:rPr>
              <a:t>20%</a:t>
            </a:r>
          </a:p>
        </p:txBody>
      </p:sp>
      <p:sp>
        <p:nvSpPr>
          <p:cNvPr name="TextBox 14" id="14"/>
          <p:cNvSpPr txBox="true"/>
          <p:nvPr/>
        </p:nvSpPr>
        <p:spPr>
          <a:xfrm rot="0">
            <a:off x="5301262" y="7748439"/>
            <a:ext cx="2370352" cy="710413"/>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Customer Satisfaction</a:t>
            </a:r>
          </a:p>
        </p:txBody>
      </p:sp>
      <p:sp>
        <p:nvSpPr>
          <p:cNvPr name="TextBox 15" id="15"/>
          <p:cNvSpPr txBox="true"/>
          <p:nvPr/>
        </p:nvSpPr>
        <p:spPr>
          <a:xfrm rot="0">
            <a:off x="5301262" y="6694445"/>
            <a:ext cx="2370352" cy="971059"/>
          </a:xfrm>
          <a:prstGeom prst="rect">
            <a:avLst/>
          </a:prstGeom>
        </p:spPr>
        <p:txBody>
          <a:bodyPr anchor="t" rtlCol="false" tIns="0" lIns="0" bIns="0" rIns="0">
            <a:spAutoFit/>
          </a:bodyPr>
          <a:lstStyle/>
          <a:p>
            <a:pPr algn="ctr" marL="0" indent="0" lvl="0">
              <a:lnSpc>
                <a:spcPts val="7902"/>
              </a:lnSpc>
              <a:spcBef>
                <a:spcPct val="0"/>
              </a:spcBef>
            </a:pPr>
            <a:r>
              <a:rPr lang="en-US" sz="5644" strike="noStrike" u="none">
                <a:solidFill>
                  <a:srgbClr val="FDFDFD"/>
                </a:solidFill>
                <a:latin typeface="Open Sans Extra Bold"/>
              </a:rPr>
              <a:t>75%</a:t>
            </a:r>
          </a:p>
        </p:txBody>
      </p:sp>
      <p:grpSp>
        <p:nvGrpSpPr>
          <p:cNvPr name="Group 16" id="16"/>
          <p:cNvGrpSpPr/>
          <p:nvPr/>
        </p:nvGrpSpPr>
        <p:grpSpPr>
          <a:xfrm rot="0">
            <a:off x="1028700" y="8829309"/>
            <a:ext cx="7523780" cy="428991"/>
            <a:chOff x="0" y="0"/>
            <a:chExt cx="2106826" cy="120127"/>
          </a:xfrm>
        </p:grpSpPr>
        <p:sp>
          <p:nvSpPr>
            <p:cNvPr name="Freeform 17" id="17"/>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18" id="18"/>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5238003" y="8290589"/>
            <a:ext cx="7523780" cy="75237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3724222" y="-4507687"/>
            <a:ext cx="5924489" cy="592448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62879" y="6849670"/>
            <a:ext cx="3296071" cy="946825"/>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rPr>
              <a:t>Our Team</a:t>
            </a:r>
          </a:p>
        </p:txBody>
      </p:sp>
      <p:sp>
        <p:nvSpPr>
          <p:cNvPr name="Freeform 6" id="6"/>
          <p:cNvSpPr/>
          <p:nvPr/>
        </p:nvSpPr>
        <p:spPr>
          <a:xfrm flipH="false" flipV="false" rot="0">
            <a:off x="562879" y="368858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2"/>
            <a:stretch>
              <a:fillRect l="-98485" t="-32705" r="-65463" b="-50660"/>
            </a:stretch>
          </a:blipFill>
        </p:spPr>
      </p:sp>
      <p:grpSp>
        <p:nvGrpSpPr>
          <p:cNvPr name="Group 7" id="7"/>
          <p:cNvGrpSpPr/>
          <p:nvPr/>
        </p:nvGrpSpPr>
        <p:grpSpPr>
          <a:xfrm rot="0">
            <a:off x="4030191" y="6849670"/>
            <a:ext cx="3296071" cy="946825"/>
            <a:chOff x="0" y="0"/>
            <a:chExt cx="922973" cy="265132"/>
          </a:xfrm>
        </p:grpSpPr>
        <p:sp>
          <p:nvSpPr>
            <p:cNvPr name="Freeform 8" id="8"/>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9" id="9"/>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4030191" y="368858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3"/>
            <a:stretch>
              <a:fillRect l="-38201" t="-39072" r="-124934" b="-272742"/>
            </a:stretch>
          </a:blipFill>
        </p:spPr>
      </p:sp>
      <p:grpSp>
        <p:nvGrpSpPr>
          <p:cNvPr name="Group 11" id="11"/>
          <p:cNvGrpSpPr/>
          <p:nvPr/>
        </p:nvGrpSpPr>
        <p:grpSpPr>
          <a:xfrm rot="0">
            <a:off x="7496477" y="6849670"/>
            <a:ext cx="3296071" cy="946825"/>
            <a:chOff x="0" y="0"/>
            <a:chExt cx="922973" cy="265132"/>
          </a:xfrm>
        </p:grpSpPr>
        <p:sp>
          <p:nvSpPr>
            <p:cNvPr name="Freeform 12" id="12"/>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3" id="13"/>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7496477" y="368858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4"/>
            <a:stretch>
              <a:fillRect l="-74976" t="-14653" r="-21860" b="-22089"/>
            </a:stretch>
          </a:blipFill>
        </p:spPr>
      </p:sp>
      <p:grpSp>
        <p:nvGrpSpPr>
          <p:cNvPr name="Group 15" id="15"/>
          <p:cNvGrpSpPr/>
          <p:nvPr/>
        </p:nvGrpSpPr>
        <p:grpSpPr>
          <a:xfrm rot="0">
            <a:off x="10962764" y="6849670"/>
            <a:ext cx="3296071" cy="946825"/>
            <a:chOff x="0" y="0"/>
            <a:chExt cx="922973" cy="265132"/>
          </a:xfrm>
        </p:grpSpPr>
        <p:sp>
          <p:nvSpPr>
            <p:cNvPr name="Freeform 16" id="1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7" id="1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10962764" y="3688581"/>
            <a:ext cx="3296071" cy="3161089"/>
          </a:xfrm>
          <a:custGeom>
            <a:avLst/>
            <a:gdLst/>
            <a:ahLst/>
            <a:cxnLst/>
            <a:rect r="r" b="b" t="t" l="l"/>
            <a:pathLst>
              <a:path h="3161089" w="3296071">
                <a:moveTo>
                  <a:pt x="0" y="0"/>
                </a:moveTo>
                <a:lnTo>
                  <a:pt x="3296070" y="0"/>
                </a:lnTo>
                <a:lnTo>
                  <a:pt x="3296070" y="3161089"/>
                </a:lnTo>
                <a:lnTo>
                  <a:pt x="0" y="3161089"/>
                </a:lnTo>
                <a:lnTo>
                  <a:pt x="0" y="0"/>
                </a:lnTo>
                <a:close/>
              </a:path>
            </a:pathLst>
          </a:custGeom>
          <a:blipFill>
            <a:blip r:embed="rId5"/>
            <a:stretch>
              <a:fillRect l="-66994" t="-7055" r="-50600" b="-44107"/>
            </a:stretch>
          </a:blipFill>
        </p:spPr>
      </p:sp>
      <p:grpSp>
        <p:nvGrpSpPr>
          <p:cNvPr name="Group 19" id="19"/>
          <p:cNvGrpSpPr/>
          <p:nvPr/>
        </p:nvGrpSpPr>
        <p:grpSpPr>
          <a:xfrm rot="0">
            <a:off x="14429050" y="6849670"/>
            <a:ext cx="3296071" cy="946825"/>
            <a:chOff x="0" y="0"/>
            <a:chExt cx="922973" cy="265132"/>
          </a:xfrm>
        </p:grpSpPr>
        <p:sp>
          <p:nvSpPr>
            <p:cNvPr name="Freeform 20" id="20"/>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21" id="21"/>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14429050" y="368858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6"/>
            <a:stretch>
              <a:fillRect l="0" t="-28251" r="0" b="-28251"/>
            </a:stretch>
          </a:blipFill>
        </p:spPr>
      </p:sp>
      <p:sp>
        <p:nvSpPr>
          <p:cNvPr name="TextBox 23" id="23"/>
          <p:cNvSpPr txBox="true"/>
          <p:nvPr/>
        </p:nvSpPr>
        <p:spPr>
          <a:xfrm rot="0">
            <a:off x="890191" y="6962323"/>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rPr>
              <a:t>Aaron Loeb</a:t>
            </a:r>
          </a:p>
        </p:txBody>
      </p:sp>
      <p:sp>
        <p:nvSpPr>
          <p:cNvPr name="TextBox 24" id="24"/>
          <p:cNvSpPr txBox="true"/>
          <p:nvPr/>
        </p:nvSpPr>
        <p:spPr>
          <a:xfrm rot="0">
            <a:off x="890191"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CEO &amp; Founder</a:t>
            </a:r>
          </a:p>
        </p:txBody>
      </p:sp>
      <p:sp>
        <p:nvSpPr>
          <p:cNvPr name="TextBox 25" id="25"/>
          <p:cNvSpPr txBox="true"/>
          <p:nvPr/>
        </p:nvSpPr>
        <p:spPr>
          <a:xfrm rot="0">
            <a:off x="4357503" y="6962323"/>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rPr>
              <a:t>Alfredo Torres</a:t>
            </a:r>
          </a:p>
        </p:txBody>
      </p:sp>
      <p:sp>
        <p:nvSpPr>
          <p:cNvPr name="TextBox 26" id="26"/>
          <p:cNvSpPr txBox="true"/>
          <p:nvPr/>
        </p:nvSpPr>
        <p:spPr>
          <a:xfrm rot="0">
            <a:off x="4357503"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Project manager</a:t>
            </a:r>
          </a:p>
        </p:txBody>
      </p:sp>
      <p:sp>
        <p:nvSpPr>
          <p:cNvPr name="TextBox 27" id="27"/>
          <p:cNvSpPr txBox="true"/>
          <p:nvPr/>
        </p:nvSpPr>
        <p:spPr>
          <a:xfrm rot="0">
            <a:off x="7823789" y="6962323"/>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rPr>
              <a:t>Juliana Silva</a:t>
            </a:r>
          </a:p>
        </p:txBody>
      </p:sp>
      <p:sp>
        <p:nvSpPr>
          <p:cNvPr name="TextBox 28" id="28"/>
          <p:cNvSpPr txBox="true"/>
          <p:nvPr/>
        </p:nvSpPr>
        <p:spPr>
          <a:xfrm rot="0">
            <a:off x="7823789"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CEO &amp; Founder</a:t>
            </a:r>
          </a:p>
        </p:txBody>
      </p:sp>
      <p:sp>
        <p:nvSpPr>
          <p:cNvPr name="TextBox 29" id="29"/>
          <p:cNvSpPr txBox="true"/>
          <p:nvPr/>
        </p:nvSpPr>
        <p:spPr>
          <a:xfrm rot="0">
            <a:off x="11290076" y="6962323"/>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rPr>
              <a:t>Daniel Gallego</a:t>
            </a:r>
          </a:p>
        </p:txBody>
      </p:sp>
      <p:sp>
        <p:nvSpPr>
          <p:cNvPr name="TextBox 30" id="30"/>
          <p:cNvSpPr txBox="true"/>
          <p:nvPr/>
        </p:nvSpPr>
        <p:spPr>
          <a:xfrm rot="0">
            <a:off x="11290076"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IT Expert</a:t>
            </a:r>
          </a:p>
        </p:txBody>
      </p:sp>
      <p:sp>
        <p:nvSpPr>
          <p:cNvPr name="TextBox 31" id="31"/>
          <p:cNvSpPr txBox="true"/>
          <p:nvPr/>
        </p:nvSpPr>
        <p:spPr>
          <a:xfrm rot="0">
            <a:off x="14754134" y="6962323"/>
            <a:ext cx="2641447" cy="375591"/>
          </a:xfrm>
          <a:prstGeom prst="rect">
            <a:avLst/>
          </a:prstGeom>
        </p:spPr>
        <p:txBody>
          <a:bodyPr anchor="t" rtlCol="false" tIns="0" lIns="0" bIns="0" rIns="0">
            <a:spAutoFit/>
          </a:bodyPr>
          <a:lstStyle/>
          <a:p>
            <a:pPr algn="ctr">
              <a:lnSpc>
                <a:spcPts val="2923"/>
              </a:lnSpc>
            </a:pPr>
            <a:r>
              <a:rPr lang="en-US" sz="2087" spc="39">
                <a:solidFill>
                  <a:srgbClr val="FDFDFD"/>
                </a:solidFill>
                <a:latin typeface="Poppins Bold"/>
              </a:rPr>
              <a:t>Olivia Wilson</a:t>
            </a:r>
          </a:p>
        </p:txBody>
      </p:sp>
      <p:sp>
        <p:nvSpPr>
          <p:cNvPr name="TextBox 32" id="32"/>
          <p:cNvSpPr txBox="true"/>
          <p:nvPr/>
        </p:nvSpPr>
        <p:spPr>
          <a:xfrm rot="0">
            <a:off x="14754134"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rPr>
              <a:t>Marketing Head</a:t>
            </a:r>
          </a:p>
        </p:txBody>
      </p:sp>
      <p:grpSp>
        <p:nvGrpSpPr>
          <p:cNvPr name="Group 33" id="33"/>
          <p:cNvGrpSpPr/>
          <p:nvPr/>
        </p:nvGrpSpPr>
        <p:grpSpPr>
          <a:xfrm rot="0">
            <a:off x="-1766494" y="9340175"/>
            <a:ext cx="21820987" cy="946825"/>
            <a:chOff x="0" y="0"/>
            <a:chExt cx="6110362" cy="265132"/>
          </a:xfrm>
        </p:grpSpPr>
        <p:sp>
          <p:nvSpPr>
            <p:cNvPr name="Freeform 34" id="34"/>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35" id="35"/>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6" id="36"/>
          <p:cNvGrpSpPr/>
          <p:nvPr/>
        </p:nvGrpSpPr>
        <p:grpSpPr>
          <a:xfrm rot="0">
            <a:off x="-1766494" y="-816076"/>
            <a:ext cx="21820987" cy="1762900"/>
            <a:chOff x="0" y="0"/>
            <a:chExt cx="6110362" cy="493651"/>
          </a:xfrm>
        </p:grpSpPr>
        <p:sp>
          <p:nvSpPr>
            <p:cNvPr name="Freeform 37" id="37"/>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38" id="38"/>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grpSp>
        <p:nvGrpSpPr>
          <p:cNvPr name="Group 3" id="3"/>
          <p:cNvGrpSpPr>
            <a:grpSpLocks noChangeAspect="true"/>
          </p:cNvGrpSpPr>
          <p:nvPr/>
        </p:nvGrpSpPr>
        <p:grpSpPr>
          <a:xfrm rot="0">
            <a:off x="2818366" y="4807681"/>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4206" t="-5913" r="-31031" b="-18052"/>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name="Freeform 6" id="6"/>
          <p:cNvSpPr/>
          <p:nvPr/>
        </p:nvSpPr>
        <p:spPr>
          <a:xfrm flipH="false" flipV="false" rot="0">
            <a:off x="5736916" y="5778432"/>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36916" y="6339014"/>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5736916" y="6907158"/>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9"/>
            <a:stretch>
              <a:fillRect l="0" t="-3703" r="0" b="-3703"/>
            </a:stretch>
          </a:blipFill>
        </p:spPr>
      </p:sp>
      <p:sp>
        <p:nvSpPr>
          <p:cNvPr name="TextBox 10" id="10"/>
          <p:cNvSpPr txBox="true"/>
          <p:nvPr/>
        </p:nvSpPr>
        <p:spPr>
          <a:xfrm rot="0">
            <a:off x="5736916" y="4723541"/>
            <a:ext cx="3747646" cy="515647"/>
          </a:xfrm>
          <a:prstGeom prst="rect">
            <a:avLst/>
          </a:prstGeom>
        </p:spPr>
        <p:txBody>
          <a:bodyPr anchor="t" rtlCol="false" tIns="0" lIns="0" bIns="0" rIns="0">
            <a:spAutoFit/>
          </a:bodyPr>
          <a:lstStyle/>
          <a:p>
            <a:pPr algn="l" marL="0" indent="0" lvl="1">
              <a:lnSpc>
                <a:spcPts val="4050"/>
              </a:lnSpc>
              <a:spcBef>
                <a:spcPct val="0"/>
              </a:spcBef>
            </a:pPr>
            <a:r>
              <a:rPr lang="en-US" sz="2893" spc="-57">
                <a:solidFill>
                  <a:srgbClr val="145DA0"/>
                </a:solidFill>
                <a:latin typeface="Poppins Bold"/>
              </a:rPr>
              <a:t>Aaron Loeb</a:t>
            </a:r>
          </a:p>
        </p:txBody>
      </p:sp>
      <p:sp>
        <p:nvSpPr>
          <p:cNvPr name="TextBox 11" id="11"/>
          <p:cNvSpPr txBox="true"/>
          <p:nvPr/>
        </p:nvSpPr>
        <p:spPr>
          <a:xfrm rot="0">
            <a:off x="5763347" y="5250366"/>
            <a:ext cx="4069598" cy="332477"/>
          </a:xfrm>
          <a:prstGeom prst="rect">
            <a:avLst/>
          </a:prstGeom>
        </p:spPr>
        <p:txBody>
          <a:bodyPr anchor="t" rtlCol="false" tIns="0" lIns="0" bIns="0" rIns="0">
            <a:spAutoFit/>
          </a:bodyPr>
          <a:lstStyle/>
          <a:p>
            <a:pPr algn="l" marL="0" indent="0" lvl="1">
              <a:lnSpc>
                <a:spcPts val="2674"/>
              </a:lnSpc>
              <a:spcBef>
                <a:spcPct val="0"/>
              </a:spcBef>
            </a:pPr>
            <a:r>
              <a:rPr lang="en-US" sz="1910" spc="-38">
                <a:solidFill>
                  <a:srgbClr val="145DA0"/>
                </a:solidFill>
                <a:latin typeface="Poppins"/>
              </a:rPr>
              <a:t>CEO &amp; Founder</a:t>
            </a:r>
          </a:p>
        </p:txBody>
      </p:sp>
      <p:sp>
        <p:nvSpPr>
          <p:cNvPr name="TextBox 12" id="12"/>
          <p:cNvSpPr txBox="true"/>
          <p:nvPr/>
        </p:nvSpPr>
        <p:spPr>
          <a:xfrm rot="0">
            <a:off x="6273438" y="6281864"/>
            <a:ext cx="3788059"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rPr>
              <a:t>www.reallygreatsite.com</a:t>
            </a:r>
          </a:p>
        </p:txBody>
      </p:sp>
      <p:sp>
        <p:nvSpPr>
          <p:cNvPr name="TextBox 13" id="13"/>
          <p:cNvSpPr txBox="true"/>
          <p:nvPr/>
        </p:nvSpPr>
        <p:spPr>
          <a:xfrm rot="0">
            <a:off x="6273438" y="6905490"/>
            <a:ext cx="3788059" cy="639817"/>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rPr>
              <a:t>123 Anywhere St., Any City, State, Country 12345</a:t>
            </a:r>
          </a:p>
        </p:txBody>
      </p:sp>
      <p:sp>
        <p:nvSpPr>
          <p:cNvPr name="TextBox 14" id="14"/>
          <p:cNvSpPr txBox="true"/>
          <p:nvPr/>
        </p:nvSpPr>
        <p:spPr>
          <a:xfrm rot="0">
            <a:off x="6273438" y="5761462"/>
            <a:ext cx="3559508"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rPr>
              <a:t>+123-456-7890</a:t>
            </a:r>
          </a:p>
        </p:txBody>
      </p:sp>
      <p:grpSp>
        <p:nvGrpSpPr>
          <p:cNvPr name="Group 15" id="15"/>
          <p:cNvGrpSpPr/>
          <p:nvPr/>
        </p:nvGrpSpPr>
        <p:grpSpPr>
          <a:xfrm rot="0">
            <a:off x="12398912" y="0"/>
            <a:ext cx="5889088" cy="756959"/>
            <a:chOff x="0" y="0"/>
            <a:chExt cx="1551036" cy="199364"/>
          </a:xfrm>
        </p:grpSpPr>
        <p:sp>
          <p:nvSpPr>
            <p:cNvPr name="Freeform 16" id="16"/>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7" id="17"/>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398912" y="9530041"/>
            <a:ext cx="5889088" cy="756959"/>
            <a:chOff x="0" y="0"/>
            <a:chExt cx="1551036" cy="199364"/>
          </a:xfrm>
        </p:grpSpPr>
        <p:sp>
          <p:nvSpPr>
            <p:cNvPr name="Freeform 19" id="19"/>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20" id="20"/>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10">
              <a:alphaModFix amt="20999"/>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3287787" y="967949"/>
            <a:ext cx="588438" cy="597010"/>
          </a:xfrm>
          <a:custGeom>
            <a:avLst/>
            <a:gdLst/>
            <a:ahLst/>
            <a:cxnLst/>
            <a:rect r="r" b="b" t="t" l="l"/>
            <a:pathLst>
              <a:path h="597010" w="588438">
                <a:moveTo>
                  <a:pt x="0" y="0"/>
                </a:moveTo>
                <a:lnTo>
                  <a:pt x="588438" y="0"/>
                </a:lnTo>
                <a:lnTo>
                  <a:pt x="588438" y="597010"/>
                </a:lnTo>
                <a:lnTo>
                  <a:pt x="0" y="5970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2818366" y="1641123"/>
            <a:ext cx="1527280" cy="649308"/>
          </a:xfrm>
          <a:prstGeom prst="rect">
            <a:avLst/>
          </a:prstGeom>
        </p:spPr>
        <p:txBody>
          <a:bodyPr anchor="t" rtlCol="false" tIns="0" lIns="0" bIns="0" rIns="0">
            <a:spAutoFit/>
          </a:bodyPr>
          <a:lstStyle/>
          <a:p>
            <a:pPr algn="ctr">
              <a:lnSpc>
                <a:spcPts val="2567"/>
              </a:lnSpc>
              <a:spcBef>
                <a:spcPct val="0"/>
              </a:spcBef>
            </a:pPr>
            <a:r>
              <a:rPr lang="en-US" sz="1834" spc="-36">
                <a:solidFill>
                  <a:srgbClr val="145DA0"/>
                </a:solidFill>
                <a:latin typeface="Poppins Bold"/>
              </a:rPr>
              <a:t>Arowwai Industries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255089" y="8247738"/>
            <a:ext cx="704088" cy="896408"/>
          </a:xfrm>
          <a:custGeom>
            <a:avLst/>
            <a:gdLst/>
            <a:ahLst/>
            <a:cxnLst/>
            <a:rect r="r" b="b" t="t" l="l"/>
            <a:pathLst>
              <a:path h="896408" w="70408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1152" y="8196791"/>
            <a:ext cx="1043341" cy="1016784"/>
          </a:xfrm>
          <a:custGeom>
            <a:avLst/>
            <a:gdLst/>
            <a:ahLst/>
            <a:cxnLst/>
            <a:rect r="r" b="b" t="t" l="l"/>
            <a:pathLst>
              <a:path h="1016784" w="1043341">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02424" y="8230226"/>
            <a:ext cx="825844" cy="895886"/>
          </a:xfrm>
          <a:custGeom>
            <a:avLst/>
            <a:gdLst/>
            <a:ahLst/>
            <a:cxnLst/>
            <a:rect r="r" b="b" t="t" l="l"/>
            <a:pathLst>
              <a:path h="895886" w="825844">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76583" y="8394737"/>
            <a:ext cx="801428" cy="735857"/>
          </a:xfrm>
          <a:custGeom>
            <a:avLst/>
            <a:gdLst/>
            <a:ahLst/>
            <a:cxnLst/>
            <a:rect r="r" b="b" t="t" l="l"/>
            <a:pathLst>
              <a:path h="735857" w="801428">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752291" y="5608303"/>
            <a:ext cx="682965" cy="813054"/>
          </a:xfrm>
          <a:custGeom>
            <a:avLst/>
            <a:gdLst/>
            <a:ahLst/>
            <a:cxnLst/>
            <a:rect r="r" b="b" t="t" l="l"/>
            <a:pathLst>
              <a:path h="813054" w="682965">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996000" y="4533662"/>
            <a:ext cx="795968" cy="706241"/>
          </a:xfrm>
          <a:custGeom>
            <a:avLst/>
            <a:gdLst/>
            <a:ahLst/>
            <a:cxnLst/>
            <a:rect r="r" b="b" t="t" l="l"/>
            <a:pathLst>
              <a:path h="706241" w="795968">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2418051" y="4486006"/>
            <a:ext cx="698242" cy="672851"/>
          </a:xfrm>
          <a:custGeom>
            <a:avLst/>
            <a:gdLst/>
            <a:ahLst/>
            <a:cxnLst/>
            <a:rect r="r" b="b" t="t" l="l"/>
            <a:pathLst>
              <a:path h="672851" w="698242">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8150242" y="5734112"/>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684728" y="6927753"/>
            <a:ext cx="833753" cy="868492"/>
          </a:xfrm>
          <a:custGeom>
            <a:avLst/>
            <a:gdLst/>
            <a:ahLst/>
            <a:cxnLst/>
            <a:rect r="r" b="b" t="t" l="l"/>
            <a:pathLst>
              <a:path h="868492" w="833753">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9737808" y="5628671"/>
            <a:ext cx="727593" cy="835440"/>
          </a:xfrm>
          <a:custGeom>
            <a:avLst/>
            <a:gdLst/>
            <a:ahLst/>
            <a:cxnLst/>
            <a:rect r="r" b="b" t="t" l="l"/>
            <a:pathLst>
              <a:path h="835440" w="727593">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959897" y="5693520"/>
            <a:ext cx="868174" cy="868174"/>
          </a:xfrm>
          <a:custGeom>
            <a:avLst/>
            <a:gdLst/>
            <a:ahLst/>
            <a:cxnLst/>
            <a:rect r="r" b="b" t="t" l="l"/>
            <a:pathLst>
              <a:path h="868174" w="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8504855" y="8358896"/>
            <a:ext cx="899568" cy="868492"/>
          </a:xfrm>
          <a:custGeom>
            <a:avLst/>
            <a:gdLst/>
            <a:ahLst/>
            <a:cxnLst/>
            <a:rect r="r" b="b" t="t" l="l"/>
            <a:pathLst>
              <a:path h="868492" w="899568">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3635175" y="6934814"/>
            <a:ext cx="928806" cy="896720"/>
          </a:xfrm>
          <a:custGeom>
            <a:avLst/>
            <a:gdLst/>
            <a:ahLst/>
            <a:cxnLst/>
            <a:rect r="r" b="b" t="t" l="l"/>
            <a:pathLst>
              <a:path h="896720" w="928806">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3874191" y="4397581"/>
            <a:ext cx="778541" cy="767216"/>
          </a:xfrm>
          <a:custGeom>
            <a:avLst/>
            <a:gdLst/>
            <a:ahLst/>
            <a:cxnLst/>
            <a:rect r="r" b="b" t="t" l="l"/>
            <a:pathLst>
              <a:path h="767216" w="778541">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620774" y="4304351"/>
            <a:ext cx="889451" cy="889451"/>
          </a:xfrm>
          <a:custGeom>
            <a:avLst/>
            <a:gdLst/>
            <a:ahLst/>
            <a:cxnLst/>
            <a:rect r="r" b="b" t="t" l="l"/>
            <a:pathLst>
              <a:path h="889451" w="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1010376" y="7015311"/>
            <a:ext cx="767216" cy="767216"/>
          </a:xfrm>
          <a:custGeom>
            <a:avLst/>
            <a:gdLst/>
            <a:ahLst/>
            <a:cxnLst/>
            <a:rect r="r" b="b" t="t" l="l"/>
            <a:pathLst>
              <a:path h="767216" w="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5241013" y="5665856"/>
            <a:ext cx="787256" cy="767216"/>
          </a:xfrm>
          <a:custGeom>
            <a:avLst/>
            <a:gdLst/>
            <a:ahLst/>
            <a:cxnLst/>
            <a:rect r="r" b="b" t="t" l="l"/>
            <a:pathLst>
              <a:path h="767216" w="78725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318268" y="7030117"/>
            <a:ext cx="897806" cy="767216"/>
          </a:xfrm>
          <a:custGeom>
            <a:avLst/>
            <a:gdLst/>
            <a:ahLst/>
            <a:cxnLst/>
            <a:rect r="r" b="b" t="t" l="l"/>
            <a:pathLst>
              <a:path h="767216" w="89780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3715218" y="5654140"/>
            <a:ext cx="708629" cy="767216"/>
          </a:xfrm>
          <a:custGeom>
            <a:avLst/>
            <a:gdLst/>
            <a:ahLst/>
            <a:cxnLst/>
            <a:rect r="r" b="b" t="t" l="l"/>
            <a:pathLst>
              <a:path h="767216" w="708629">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2233312" y="5823048"/>
            <a:ext cx="669571" cy="767216"/>
          </a:xfrm>
          <a:custGeom>
            <a:avLst/>
            <a:gdLst/>
            <a:ahLst/>
            <a:cxnLst/>
            <a:rect r="r" b="b" t="t" l="l"/>
            <a:pathLst>
              <a:path h="767216" w="669571">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3869833" y="8298717"/>
            <a:ext cx="514732" cy="767216"/>
          </a:xfrm>
          <a:custGeom>
            <a:avLst/>
            <a:gdLst/>
            <a:ahLst/>
            <a:cxnLst/>
            <a:rect r="r" b="b" t="t" l="l"/>
            <a:pathLst>
              <a:path h="767216" w="514732">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7967619" y="8358896"/>
            <a:ext cx="796168" cy="767216"/>
          </a:xfrm>
          <a:custGeom>
            <a:avLst/>
            <a:gdLst/>
            <a:ahLst/>
            <a:cxnLst/>
            <a:rect r="r" b="b" t="t" l="l"/>
            <a:pathLst>
              <a:path h="767216" w="796168">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869833" y="5572814"/>
            <a:ext cx="787256" cy="767216"/>
          </a:xfrm>
          <a:custGeom>
            <a:avLst/>
            <a:gdLst/>
            <a:ahLst/>
            <a:cxnLst/>
            <a:rect r="r" b="b" t="t" l="l"/>
            <a:pathLst>
              <a:path h="767216" w="78725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0904670" y="8236144"/>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2317663" y="8298717"/>
            <a:ext cx="899016" cy="887574"/>
          </a:xfrm>
          <a:custGeom>
            <a:avLst/>
            <a:gdLst/>
            <a:ahLst/>
            <a:cxnLst/>
            <a:rect r="r" b="b" t="t" l="l"/>
            <a:pathLst>
              <a:path h="887574" w="899016">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2373090" y="5707040"/>
            <a:ext cx="788162" cy="922318"/>
          </a:xfrm>
          <a:custGeom>
            <a:avLst/>
            <a:gdLst/>
            <a:ahLst/>
            <a:cxnLst/>
            <a:rect r="r" b="b" t="t" l="l"/>
            <a:pathLst>
              <a:path h="922318" w="788162">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5155175" y="6914222"/>
            <a:ext cx="958932" cy="922318"/>
          </a:xfrm>
          <a:custGeom>
            <a:avLst/>
            <a:gdLst/>
            <a:ahLst/>
            <a:cxnLst/>
            <a:rect r="r" b="b" t="t" l="l"/>
            <a:pathLst>
              <a:path h="922318" w="958932">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3606270" y="691801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2129499" y="704770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2084262" y="2968672"/>
            <a:ext cx="967671" cy="967671"/>
          </a:xfrm>
          <a:custGeom>
            <a:avLst/>
            <a:gdLst/>
            <a:ahLst/>
            <a:cxnLst/>
            <a:rect r="r" b="b" t="t" l="l"/>
            <a:pathLst>
              <a:path h="967671" w="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4955465" y="7047481"/>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5136669" y="4378202"/>
            <a:ext cx="701847" cy="977255"/>
          </a:xfrm>
          <a:custGeom>
            <a:avLst/>
            <a:gdLst/>
            <a:ahLst/>
            <a:cxnLst/>
            <a:rect r="r" b="b" t="t" l="l"/>
            <a:pathLst>
              <a:path h="977255" w="701847">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4913497" y="8247738"/>
            <a:ext cx="1148191" cy="989531"/>
          </a:xfrm>
          <a:custGeom>
            <a:avLst/>
            <a:gdLst/>
            <a:ahLst/>
            <a:cxnLst/>
            <a:rect r="r" b="b" t="t" l="l"/>
            <a:pathLst>
              <a:path h="989531" w="114819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760121" y="8289530"/>
            <a:ext cx="884472" cy="884472"/>
          </a:xfrm>
          <a:custGeom>
            <a:avLst/>
            <a:gdLst/>
            <a:ahLst/>
            <a:cxnLst/>
            <a:rect r="r" b="b" t="t" l="l"/>
            <a:pathLst>
              <a:path h="884472" w="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5136669" y="5628671"/>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6560968" y="2925089"/>
            <a:ext cx="789574" cy="975879"/>
          </a:xfrm>
          <a:custGeom>
            <a:avLst/>
            <a:gdLst/>
            <a:ahLst/>
            <a:cxnLst/>
            <a:rect r="r" b="b" t="t" l="l"/>
            <a:pathLst>
              <a:path h="975879" w="789574">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510752" y="3007423"/>
            <a:ext cx="1181705" cy="887353"/>
          </a:xfrm>
          <a:custGeom>
            <a:avLst/>
            <a:gdLst/>
            <a:ahLst/>
            <a:cxnLst/>
            <a:rect r="r" b="b" t="t" l="l"/>
            <a:pathLst>
              <a:path h="887353" w="1181705">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9" id="39"/>
          <p:cNvSpPr/>
          <p:nvPr/>
        </p:nvSpPr>
        <p:spPr>
          <a:xfrm flipH="false" flipV="false" rot="0">
            <a:off x="12349754" y="2989914"/>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3529986" y="2948351"/>
            <a:ext cx="1079092" cy="1061434"/>
          </a:xfrm>
          <a:custGeom>
            <a:avLst/>
            <a:gdLst/>
            <a:ahLst/>
            <a:cxnLst/>
            <a:rect r="r" b="b" t="t" l="l"/>
            <a:pathLst>
              <a:path h="1061434" w="1079092">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7919514" y="2906412"/>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5113036" y="2906412"/>
            <a:ext cx="1043208" cy="1029931"/>
          </a:xfrm>
          <a:custGeom>
            <a:avLst/>
            <a:gdLst/>
            <a:ahLst/>
            <a:cxnLst/>
            <a:rect r="r" b="b" t="t" l="l"/>
            <a:pathLst>
              <a:path h="1029931" w="1043208">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11151914" y="2987227"/>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15136669" y="2815416"/>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3866281" y="2906412"/>
            <a:ext cx="870363" cy="949800"/>
          </a:xfrm>
          <a:custGeom>
            <a:avLst/>
            <a:gdLst/>
            <a:ahLst/>
            <a:cxnLst/>
            <a:rect r="r" b="b" t="t" l="l"/>
            <a:pathLst>
              <a:path h="949800" w="870363">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8110748" y="4265977"/>
            <a:ext cx="821164" cy="821164"/>
          </a:xfrm>
          <a:custGeom>
            <a:avLst/>
            <a:gdLst/>
            <a:ahLst/>
            <a:cxnLst/>
            <a:rect r="r" b="b" t="t" l="l"/>
            <a:pathLst>
              <a:path h="821164" w="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a:ln cap="sq">
            <a:noFill/>
            <a:prstDash val="solid"/>
            <a:miter/>
          </a:ln>
        </p:spPr>
      </p:sp>
      <p:sp>
        <p:nvSpPr>
          <p:cNvPr name="Freeform 47" id="47"/>
          <p:cNvSpPr/>
          <p:nvPr/>
        </p:nvSpPr>
        <p:spPr>
          <a:xfrm flipH="false" flipV="false" rot="0">
            <a:off x="6617364" y="4248507"/>
            <a:ext cx="804521" cy="910349"/>
          </a:xfrm>
          <a:custGeom>
            <a:avLst/>
            <a:gdLst/>
            <a:ahLst/>
            <a:cxnLst/>
            <a:rect r="r" b="b" t="t" l="l"/>
            <a:pathLst>
              <a:path h="910349" w="804521">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a:ln cap="sq">
            <a:noFill/>
            <a:prstDash val="solid"/>
            <a:miter/>
          </a:ln>
        </p:spPr>
      </p:sp>
      <p:sp>
        <p:nvSpPr>
          <p:cNvPr name="Freeform 48" id="48"/>
          <p:cNvSpPr/>
          <p:nvPr/>
        </p:nvSpPr>
        <p:spPr>
          <a:xfrm flipH="false" flipV="false" rot="0">
            <a:off x="8110748" y="6983286"/>
            <a:ext cx="1016533" cy="725550"/>
          </a:xfrm>
          <a:custGeom>
            <a:avLst/>
            <a:gdLst/>
            <a:ahLst/>
            <a:cxnLst/>
            <a:rect r="r" b="b" t="t" l="l"/>
            <a:pathLst>
              <a:path h="725550" w="1016533">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9" id="49"/>
          <p:cNvSpPr/>
          <p:nvPr/>
        </p:nvSpPr>
        <p:spPr>
          <a:xfrm flipH="false" flipV="false" rot="0">
            <a:off x="6433101" y="6941010"/>
            <a:ext cx="1045309" cy="767827"/>
          </a:xfrm>
          <a:custGeom>
            <a:avLst/>
            <a:gdLst/>
            <a:ahLst/>
            <a:cxnLst/>
            <a:rect r="r" b="b" t="t" l="l"/>
            <a:pathLst>
              <a:path h="767827" w="1045309">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0" id="50"/>
          <p:cNvSpPr/>
          <p:nvPr/>
        </p:nvSpPr>
        <p:spPr>
          <a:xfrm flipH="false" flipV="false" rot="0">
            <a:off x="5259937" y="4352895"/>
            <a:ext cx="768331" cy="939072"/>
          </a:xfrm>
          <a:custGeom>
            <a:avLst/>
            <a:gdLst/>
            <a:ahLst/>
            <a:cxnLst/>
            <a:rect r="r" b="b" t="t" l="l"/>
            <a:pathLst>
              <a:path h="939072" w="768331">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3521152" y="4446595"/>
            <a:ext cx="1139309" cy="880375"/>
          </a:xfrm>
          <a:custGeom>
            <a:avLst/>
            <a:gdLst/>
            <a:ahLst/>
            <a:cxnLst/>
            <a:rect r="r" b="b" t="t" l="l"/>
            <a:pathLst>
              <a:path h="880375" w="1139309">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2" id="52"/>
          <p:cNvSpPr/>
          <p:nvPr/>
        </p:nvSpPr>
        <p:spPr>
          <a:xfrm flipH="false" flipV="false" rot="0">
            <a:off x="2334226" y="4397581"/>
            <a:ext cx="545814" cy="923685"/>
          </a:xfrm>
          <a:custGeom>
            <a:avLst/>
            <a:gdLst/>
            <a:ahLst/>
            <a:cxnLst/>
            <a:rect r="r" b="b" t="t" l="l"/>
            <a:pathLst>
              <a:path h="923685" w="545814">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TextBox 53" id="53"/>
          <p:cNvSpPr txBox="true"/>
          <p:nvPr/>
        </p:nvSpPr>
        <p:spPr>
          <a:xfrm rot="0">
            <a:off x="5155175" y="1300470"/>
            <a:ext cx="7853603" cy="1043967"/>
          </a:xfrm>
          <a:prstGeom prst="rect">
            <a:avLst/>
          </a:prstGeom>
        </p:spPr>
        <p:txBody>
          <a:bodyPr anchor="t" rtlCol="false" tIns="0" lIns="0" bIns="0" rIns="0">
            <a:spAutoFit/>
          </a:bodyPr>
          <a:lstStyle/>
          <a:p>
            <a:pPr algn="ctr" marL="0" indent="0" lvl="0">
              <a:lnSpc>
                <a:spcPts val="8608"/>
              </a:lnSpc>
              <a:spcBef>
                <a:spcPct val="0"/>
              </a:spcBef>
            </a:pPr>
            <a:r>
              <a:rPr lang="en-US" sz="6148">
                <a:solidFill>
                  <a:srgbClr val="051D40"/>
                </a:solidFill>
                <a:latin typeface="Open Sans Extra Bold"/>
              </a:rPr>
              <a:t>Resource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Our Mision</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Our Services</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Strategy</a:t>
            </a:r>
          </a:p>
        </p:txBody>
      </p:sp>
      <p:sp>
        <p:nvSpPr>
          <p:cNvPr name="TextBox 21" id="21"/>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Experience</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Project Timeline</a:t>
            </a:r>
          </a:p>
        </p:txBody>
      </p:sp>
      <p:sp>
        <p:nvSpPr>
          <p:cNvPr name="TextBox 27" id="27"/>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Strategy</a:t>
            </a:r>
          </a:p>
        </p:txBody>
      </p:sp>
      <p:sp>
        <p:nvSpPr>
          <p:cNvPr name="TextBox 30" id="30"/>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07</a:t>
            </a:r>
          </a:p>
        </p:txBody>
      </p:sp>
      <p:sp>
        <p:nvSpPr>
          <p:cNvPr name="Freeform 31" id="31"/>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Our Team</a:t>
            </a:r>
          </a:p>
        </p:txBody>
      </p:sp>
      <p:sp>
        <p:nvSpPr>
          <p:cNvPr name="TextBox 33" id="33"/>
          <p:cNvSpPr txBox="true"/>
          <p:nvPr/>
        </p:nvSpPr>
        <p:spPr>
          <a:xfrm rot="0">
            <a:off x="8483149" y="777496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3896755" y="4236467"/>
            <a:ext cx="10494490" cy="2897844"/>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rPr>
              <a:t>Lorem ipsum dolor sit amet, consectetur adipiscing elit. Nullam laoreet risus fringilla, egestas elit a, consequat augue. Phasellus sollicitudin felis mi, quis egestas ex ornare sed. </a:t>
            </a:r>
          </a:p>
          <a:p>
            <a:pPr algn="ctr">
              <a:lnSpc>
                <a:spcPts val="3288"/>
              </a:lnSpc>
              <a:spcBef>
                <a:spcPct val="0"/>
              </a:spcBef>
            </a:pPr>
          </a:p>
          <a:p>
            <a:pPr algn="ctr">
              <a:lnSpc>
                <a:spcPts val="3288"/>
              </a:lnSpc>
              <a:spcBef>
                <a:spcPct val="0"/>
              </a:spcBef>
            </a:pPr>
            <a:r>
              <a:rPr lang="en-US" sz="2348" spc="-46">
                <a:solidFill>
                  <a:srgbClr val="FDFDFD"/>
                </a:solidFill>
                <a:latin typeface="Poppins"/>
              </a:rPr>
              <a:t>Praesent vel felis quis mi pulvinar sagittis. Pellentesque viverra ipsum ante, in congue ante eleifend eget. Aenean tortor tellus, efficitur ac rhoncus et, eleifend sit amet mi. Sed ut lectus ac nibh molestie rhoncus.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t="0" r="-25046" b="0"/>
              </a:stretch>
            </a:blipFill>
          </p:spPr>
        </p:sp>
      </p:grpSp>
      <p:sp>
        <p:nvSpPr>
          <p:cNvPr name="TextBox 11" id="11"/>
          <p:cNvSpPr txBox="true"/>
          <p:nvPr/>
        </p:nvSpPr>
        <p:spPr>
          <a:xfrm rot="0">
            <a:off x="1518345" y="3122239"/>
            <a:ext cx="8414772" cy="2851911"/>
          </a:xfrm>
          <a:prstGeom prst="rect">
            <a:avLst/>
          </a:prstGeom>
        </p:spPr>
        <p:txBody>
          <a:bodyPr anchor="t" rtlCol="false" tIns="0" lIns="0" bIns="0" rIns="0">
            <a:spAutoFit/>
          </a:bodyPr>
          <a:lstStyle/>
          <a:p>
            <a:pPr algn="l" marL="0" indent="0" lvl="0">
              <a:lnSpc>
                <a:spcPts val="2843"/>
              </a:lnSpc>
              <a:spcBef>
                <a:spcPct val="0"/>
              </a:spcBef>
            </a:pPr>
            <a:r>
              <a:rPr lang="en-US" sz="2030" spc="-40" strike="noStrike" u="none">
                <a:solidFill>
                  <a:srgbClr val="051D40"/>
                </a:solidFill>
                <a:latin typeface="Poppins"/>
              </a:rPr>
              <a:t>Lorem ipsum dolor sit amet, consectetur adipiscing elit. Nullam laoreet risus fringilla, egestas elit a, consequat augue. Phasellus sollicitudin felis mi, quis egestas ex ornare sed. </a:t>
            </a:r>
          </a:p>
          <a:p>
            <a:pPr algn="l" marL="0" indent="0" lvl="0">
              <a:lnSpc>
                <a:spcPts val="2843"/>
              </a:lnSpc>
              <a:spcBef>
                <a:spcPct val="0"/>
              </a:spcBef>
            </a:pPr>
          </a:p>
          <a:p>
            <a:pPr algn="l" marL="0" indent="0" lvl="0">
              <a:lnSpc>
                <a:spcPts val="2843"/>
              </a:lnSpc>
              <a:spcBef>
                <a:spcPct val="0"/>
              </a:spcBef>
            </a:pPr>
            <a:r>
              <a:rPr lang="en-US" sz="2030" spc="-40" strike="noStrike" u="none">
                <a:solidFill>
                  <a:srgbClr val="051D40"/>
                </a:solidFill>
                <a:latin typeface="Poppins"/>
              </a:rPr>
              <a:t>Praesent vel felis quis mi pulvinar sagittis. Pellentesque viverra ipsum ante, in congue ante eleifend eget. Aenean tortor tellus, efficitur ac rhoncus et, eleifend sit amet mi. Sed ut lectus ac nibh molestie rhoncus.</a:t>
            </a:r>
          </a:p>
        </p:txBody>
      </p:sp>
      <p:sp>
        <p:nvSpPr>
          <p:cNvPr name="TextBox 12" id="12"/>
          <p:cNvSpPr txBox="true"/>
          <p:nvPr/>
        </p:nvSpPr>
        <p:spPr>
          <a:xfrm rot="0">
            <a:off x="1518345" y="227375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About us</a:t>
            </a:r>
          </a:p>
        </p:txBody>
      </p:sp>
      <p:sp>
        <p:nvSpPr>
          <p:cNvPr name="TextBox 13" id="13"/>
          <p:cNvSpPr txBox="true"/>
          <p:nvPr/>
        </p:nvSpPr>
        <p:spPr>
          <a:xfrm rot="0">
            <a:off x="1518345" y="6854581"/>
            <a:ext cx="8414772" cy="1072943"/>
          </a:xfrm>
          <a:prstGeom prst="rect">
            <a:avLst/>
          </a:prstGeom>
        </p:spPr>
        <p:txBody>
          <a:bodyPr anchor="t" rtlCol="false" tIns="0" lIns="0" bIns="0" rIns="0">
            <a:spAutoFit/>
          </a:bodyPr>
          <a:lstStyle/>
          <a:p>
            <a:pPr algn="l" marL="0" indent="0" lvl="0">
              <a:lnSpc>
                <a:spcPts val="2843"/>
              </a:lnSpc>
              <a:spcBef>
                <a:spcPct val="0"/>
              </a:spcBef>
            </a:pPr>
            <a:r>
              <a:rPr lang="en-US" sz="2030" spc="-40" strike="noStrike" u="none">
                <a:solidFill>
                  <a:srgbClr val="051D40"/>
                </a:solidFill>
                <a:latin typeface="Poppins"/>
              </a:rPr>
              <a:t>Lorem ipsum dolor sit amet, consectetur adipiscing elit. Nullam laoreet risus fringilla, egestas elit a, consequat augue. Phasellus sollicitudin felis mi, quis egestas ex ornare sed. </a:t>
            </a:r>
          </a:p>
        </p:txBody>
      </p:sp>
      <p:sp>
        <p:nvSpPr>
          <p:cNvPr name="TextBox 14" id="14"/>
          <p:cNvSpPr txBox="true"/>
          <p:nvPr/>
        </p:nvSpPr>
        <p:spPr>
          <a:xfrm rot="0">
            <a:off x="1518345" y="6353310"/>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rPr>
              <a:t>Company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strike="noStrike" u="none">
                <a:solidFill>
                  <a:srgbClr val="051D40"/>
                </a:solidFill>
                <a:latin typeface="Open Sans Extra Bold"/>
              </a:rPr>
              <a:t>Problems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2496117"/>
          </a:xfrm>
          <a:prstGeom prst="rect">
            <a:avLst/>
          </a:prstGeom>
        </p:spPr>
        <p:txBody>
          <a:bodyPr anchor="t" rtlCol="false" tIns="0" lIns="0" bIns="0" rIns="0">
            <a:spAutoFit/>
          </a:bodyPr>
          <a:lstStyle/>
          <a:p>
            <a:pPr algn="l" marL="0" indent="0" lvl="0">
              <a:lnSpc>
                <a:spcPts val="2843"/>
              </a:lnSpc>
              <a:spcBef>
                <a:spcPct val="0"/>
              </a:spcBef>
            </a:pPr>
            <a:r>
              <a:rPr lang="en-US" sz="2030" spc="-40" strike="noStrike" u="none">
                <a:solidFill>
                  <a:srgbClr val="051D40"/>
                </a:solidFill>
                <a:latin typeface="Poppins"/>
              </a:rPr>
              <a:t>Lorem ipsum dolor sit amet, consectetur adipiscing elit. Nullam laoreet risus fringilla, egestas elit a, consequat augue. Phasellus sollicitudin felis mi, quis egestas ex ornare sed. </a:t>
            </a:r>
          </a:p>
          <a:p>
            <a:pPr algn="l" marL="0" indent="0" lvl="0">
              <a:lnSpc>
                <a:spcPts val="2843"/>
              </a:lnSpc>
              <a:spcBef>
                <a:spcPct val="0"/>
              </a:spcBef>
            </a:pPr>
          </a:p>
          <a:p>
            <a:pPr algn="l" marL="0" indent="0" lvl="0">
              <a:lnSpc>
                <a:spcPts val="2843"/>
              </a:lnSpc>
              <a:spcBef>
                <a:spcPct val="0"/>
              </a:spcBef>
            </a:pPr>
            <a:r>
              <a:rPr lang="en-US" sz="2030" spc="-40" strike="noStrike" u="none">
                <a:solidFill>
                  <a:srgbClr val="051D40"/>
                </a:solidFill>
                <a:latin typeface="Poppins"/>
              </a:rPr>
              <a:t>Praesent vel felis quis mi pulvinar sagittis. Pellentesque viverra ipsum ante, in congue ante eleifend eget. Aenean tortor tellus, efficitur ac rhoncus et, eleifend sit amet mi. Sed ut lectus ac nibh molestie rhoncus.</a:t>
            </a: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55593" y="481499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01</a:t>
              </a:r>
            </a:p>
          </p:txBody>
        </p:sp>
      </p:grpSp>
      <p:grpSp>
        <p:nvGrpSpPr>
          <p:cNvPr name="Group 22" id="22"/>
          <p:cNvGrpSpPr/>
          <p:nvPr/>
        </p:nvGrpSpPr>
        <p:grpSpPr>
          <a:xfrm rot="0">
            <a:off x="5912407"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02</a:t>
              </a:r>
            </a:p>
          </p:txBody>
        </p:sp>
      </p:grpSp>
      <p:grpSp>
        <p:nvGrpSpPr>
          <p:cNvPr name="Group 25" id="25"/>
          <p:cNvGrpSpPr/>
          <p:nvPr/>
        </p:nvGrpSpPr>
        <p:grpSpPr>
          <a:xfrm rot="0">
            <a:off x="9569222" y="481499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03</a:t>
              </a:r>
            </a:p>
          </p:txBody>
        </p:sp>
      </p:grpSp>
      <p:sp>
        <p:nvSpPr>
          <p:cNvPr name="TextBox 28" id="28"/>
          <p:cNvSpPr txBox="true"/>
          <p:nvPr/>
        </p:nvSpPr>
        <p:spPr>
          <a:xfrm rot="0">
            <a:off x="2310929" y="5643420"/>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TextBox 29" id="29"/>
          <p:cNvSpPr txBox="true"/>
          <p:nvPr/>
        </p:nvSpPr>
        <p:spPr>
          <a:xfrm rot="0">
            <a:off x="5999225" y="5643420"/>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TextBox 30" id="30"/>
          <p:cNvSpPr txBox="true"/>
          <p:nvPr/>
        </p:nvSpPr>
        <p:spPr>
          <a:xfrm rot="0">
            <a:off x="9689588" y="5643420"/>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339" r="0" b="-9339"/>
              </a:stretch>
            </a:blipFill>
          </p:spPr>
        </p:sp>
      </p:grpSp>
      <p:grpSp>
        <p:nvGrpSpPr>
          <p:cNvPr name="Group 22" id="22"/>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061" r="0" b="-9061"/>
              </a:stretch>
            </a:blipFill>
          </p:spPr>
        </p:sp>
      </p:grpSp>
      <p:grpSp>
        <p:nvGrpSpPr>
          <p:cNvPr name="Group 24" id="24"/>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12895" r="0" b="-12895"/>
              </a:stretch>
            </a:blipFill>
          </p:spPr>
        </p:sp>
      </p:grpSp>
      <p:sp>
        <p:nvSpPr>
          <p:cNvPr name="TextBox 26" id="26"/>
          <p:cNvSpPr txBox="true"/>
          <p:nvPr/>
        </p:nvSpPr>
        <p:spPr>
          <a:xfrm rot="0">
            <a:off x="5417025" y="1886201"/>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Concept In Business</a:t>
            </a:r>
          </a:p>
        </p:txBody>
      </p:sp>
      <p:sp>
        <p:nvSpPr>
          <p:cNvPr name="TextBox 27" id="27"/>
          <p:cNvSpPr txBox="true"/>
          <p:nvPr/>
        </p:nvSpPr>
        <p:spPr>
          <a:xfrm rot="0">
            <a:off x="6495061"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rPr>
              <a:t>Lorem ipsum dolor sit amet, consectetur adipiscing elit. Nullam laoreet risus fringilla, egestas elit a, consequat augue. Phasellus sollicitudin felis mi, quis egestas ex ornare sed sollicitudin. </a:t>
            </a:r>
          </a:p>
        </p:txBody>
      </p:sp>
      <p:sp>
        <p:nvSpPr>
          <p:cNvPr name="TextBox 28" id="28"/>
          <p:cNvSpPr txBox="true"/>
          <p:nvPr/>
        </p:nvSpPr>
        <p:spPr>
          <a:xfrm rot="0">
            <a:off x="12491020"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rPr>
              <a:t>Lorem ipsum dolor sit amet, consectetur adipiscing elit. Nullam laoreet risus fringilla, egestas elit a, consequat augue. Phasellus sollicitudin felis mi, quis egestas ex ornare sed sollicitudin. </a:t>
            </a:r>
          </a:p>
        </p:txBody>
      </p:sp>
      <p:sp>
        <p:nvSpPr>
          <p:cNvPr name="TextBox 29" id="29"/>
          <p:cNvSpPr txBox="true"/>
          <p:nvPr/>
        </p:nvSpPr>
        <p:spPr>
          <a:xfrm rot="0">
            <a:off x="1714400" y="6659120"/>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strike="noStrike" u="none">
                <a:solidFill>
                  <a:srgbClr val="051D40"/>
                </a:solidFill>
                <a:latin typeface="Open Sans Extra Bold"/>
              </a:rPr>
              <a:t>Software</a:t>
            </a:r>
          </a:p>
        </p:txBody>
      </p:sp>
      <p:sp>
        <p:nvSpPr>
          <p:cNvPr name="TextBox 30" id="30"/>
          <p:cNvSpPr txBox="true"/>
          <p:nvPr/>
        </p:nvSpPr>
        <p:spPr>
          <a:xfrm rot="0">
            <a:off x="7587049" y="6659120"/>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strike="noStrike" u="none">
                <a:solidFill>
                  <a:srgbClr val="051D40"/>
                </a:solidFill>
                <a:latin typeface="Open Sans Extra Bold"/>
              </a:rPr>
              <a:t>IT consulting</a:t>
            </a:r>
          </a:p>
        </p:txBody>
      </p:sp>
      <p:sp>
        <p:nvSpPr>
          <p:cNvPr name="TextBox 31" id="31"/>
          <p:cNvSpPr txBox="true"/>
          <p:nvPr/>
        </p:nvSpPr>
        <p:spPr>
          <a:xfrm rot="0">
            <a:off x="13696193" y="665828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strike="noStrike" u="none">
                <a:solidFill>
                  <a:srgbClr val="051D40"/>
                </a:solidFill>
                <a:latin typeface="Open Sans Extra Bold"/>
              </a:rPr>
              <a:t>Data analytics</a:t>
            </a:r>
          </a:p>
        </p:txBody>
      </p:sp>
      <p:sp>
        <p:nvSpPr>
          <p:cNvPr name="TextBox 32" id="32"/>
          <p:cNvSpPr txBox="true"/>
          <p:nvPr/>
        </p:nvSpPr>
        <p:spPr>
          <a:xfrm rot="0">
            <a:off x="521010"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strike="noStrike" u="none">
                <a:solidFill>
                  <a:srgbClr val="051D40"/>
                </a:solidFill>
                <a:latin typeface="Poppins"/>
              </a:rPr>
              <a:t>Lorem ipsum dolor sit amet, consectetur adipiscing elit. Nullam laoreet risus fringilla, egestas elit a, consequat augue. Phasellus sollicitudin felis mi, quis egestas ex ornare sed sollicitudin.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028700" y="385296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rPr>
              <a:t>Objectives</a:t>
            </a:r>
          </a:p>
        </p:txBody>
      </p:sp>
      <p:sp>
        <p:nvSpPr>
          <p:cNvPr name="TextBox 7" id="7"/>
          <p:cNvSpPr txBox="true"/>
          <p:nvPr/>
        </p:nvSpPr>
        <p:spPr>
          <a:xfrm rot="0">
            <a:off x="1270420" y="2245049"/>
            <a:ext cx="9913189" cy="1198344"/>
          </a:xfrm>
          <a:prstGeom prst="rect">
            <a:avLst/>
          </a:prstGeom>
        </p:spPr>
        <p:txBody>
          <a:bodyPr anchor="t" rtlCol="false" tIns="0" lIns="0" bIns="0" rIns="0">
            <a:spAutoFit/>
          </a:bodyPr>
          <a:lstStyle/>
          <a:p>
            <a:pPr algn="l">
              <a:lnSpc>
                <a:spcPts val="3238"/>
              </a:lnSpc>
            </a:pPr>
            <a:r>
              <a:rPr lang="en-US" sz="2313" spc="-46"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Freeform 8" id="8"/>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1" id="11"/>
          <p:cNvGrpSpPr/>
          <p:nvPr/>
        </p:nvGrpSpPr>
        <p:grpSpPr>
          <a:xfrm rot="0">
            <a:off x="15573718" y="7940477"/>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462920" y="6384261"/>
            <a:ext cx="4161784" cy="2054929"/>
          </a:xfrm>
          <a:prstGeom prst="rect">
            <a:avLst/>
          </a:prstGeom>
        </p:spPr>
        <p:txBody>
          <a:bodyPr anchor="t" rtlCol="false" tIns="0" lIns="0" bIns="0" rIns="0">
            <a:spAutoFit/>
          </a:bodyPr>
          <a:lstStyle/>
          <a:p>
            <a:pPr algn="ctr">
              <a:lnSpc>
                <a:spcPts val="2763"/>
              </a:lnSpc>
            </a:pPr>
            <a:r>
              <a:rPr lang="en-US" sz="1973" spc="-39"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AutoShape 15" id="15"/>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TextBox 16" id="16"/>
          <p:cNvSpPr txBox="true"/>
          <p:nvPr/>
        </p:nvSpPr>
        <p:spPr>
          <a:xfrm rot="0">
            <a:off x="2369568" y="5756734"/>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rPr>
              <a:t>Objective 01</a:t>
            </a:r>
          </a:p>
        </p:txBody>
      </p:sp>
      <p:sp>
        <p:nvSpPr>
          <p:cNvPr name="TextBox 17" id="17"/>
          <p:cNvSpPr txBox="true"/>
          <p:nvPr/>
        </p:nvSpPr>
        <p:spPr>
          <a:xfrm rot="0">
            <a:off x="6299437" y="6409167"/>
            <a:ext cx="4161784" cy="2054929"/>
          </a:xfrm>
          <a:prstGeom prst="rect">
            <a:avLst/>
          </a:prstGeom>
        </p:spPr>
        <p:txBody>
          <a:bodyPr anchor="t" rtlCol="false" tIns="0" lIns="0" bIns="0" rIns="0">
            <a:spAutoFit/>
          </a:bodyPr>
          <a:lstStyle/>
          <a:p>
            <a:pPr algn="ctr">
              <a:lnSpc>
                <a:spcPts val="2763"/>
              </a:lnSpc>
            </a:pPr>
            <a:r>
              <a:rPr lang="en-US" sz="1973" spc="-39"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18" id="18"/>
          <p:cNvSpPr txBox="true"/>
          <p:nvPr/>
        </p:nvSpPr>
        <p:spPr>
          <a:xfrm rot="0">
            <a:off x="7206085" y="578163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rPr>
              <a:t>Objective 02</a:t>
            </a:r>
          </a:p>
        </p:txBody>
      </p:sp>
      <p:sp>
        <p:nvSpPr>
          <p:cNvPr name="TextBox 19" id="19"/>
          <p:cNvSpPr txBox="true"/>
          <p:nvPr/>
        </p:nvSpPr>
        <p:spPr>
          <a:xfrm rot="0">
            <a:off x="10957083" y="6409167"/>
            <a:ext cx="4161784" cy="2054929"/>
          </a:xfrm>
          <a:prstGeom prst="rect">
            <a:avLst/>
          </a:prstGeom>
        </p:spPr>
        <p:txBody>
          <a:bodyPr anchor="t" rtlCol="false" tIns="0" lIns="0" bIns="0" rIns="0">
            <a:spAutoFit/>
          </a:bodyPr>
          <a:lstStyle/>
          <a:p>
            <a:pPr algn="ctr">
              <a:lnSpc>
                <a:spcPts val="2763"/>
              </a:lnSpc>
            </a:pPr>
            <a:r>
              <a:rPr lang="en-US" sz="1973" spc="-39"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20" id="20"/>
          <p:cNvSpPr txBox="true"/>
          <p:nvPr/>
        </p:nvSpPr>
        <p:spPr>
          <a:xfrm rot="0">
            <a:off x="11863730" y="5781639"/>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rPr>
              <a:t>Objective 03</a:t>
            </a:r>
          </a:p>
        </p:txBody>
      </p:sp>
      <p:sp>
        <p:nvSpPr>
          <p:cNvPr name="AutoShape 21" id="21"/>
          <p:cNvSpPr/>
          <p:nvPr/>
        </p:nvSpPr>
        <p:spPr>
          <a:xfrm>
            <a:off x="10706179" y="4181637"/>
            <a:ext cx="0" cy="4410340"/>
          </a:xfrm>
          <a:prstGeom prst="line">
            <a:avLst/>
          </a:prstGeom>
          <a:ln cap="flat" w="38100">
            <a:solidFill>
              <a:srgbClr val="145DA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rPr>
              <a:t>Marketing Strategy</a:t>
            </a:r>
          </a:p>
        </p:txBody>
      </p:sp>
      <p:sp>
        <p:nvSpPr>
          <p:cNvPr name="TextBox 9" id="9"/>
          <p:cNvSpPr txBox="true"/>
          <p:nvPr/>
        </p:nvSpPr>
        <p:spPr>
          <a:xfrm rot="0">
            <a:off x="1028700" y="4421329"/>
            <a:ext cx="5885945" cy="2380509"/>
          </a:xfrm>
          <a:prstGeom prst="rect">
            <a:avLst/>
          </a:prstGeom>
        </p:spPr>
        <p:txBody>
          <a:bodyPr anchor="t" rtlCol="false" tIns="0" lIns="0" bIns="0" rIns="0">
            <a:spAutoFit/>
          </a:bodyPr>
          <a:lstStyle/>
          <a:p>
            <a:pPr algn="l">
              <a:lnSpc>
                <a:spcPts val="3122"/>
              </a:lnSpc>
            </a:pPr>
            <a:r>
              <a:rPr lang="en-US" sz="2230" spc="-44" strike="noStrike" u="none">
                <a:solidFill>
                  <a:srgbClr val="FDFDFD"/>
                </a:solidFill>
                <a:latin typeface="Poppins"/>
              </a:rPr>
              <a:t>Lorem ipsum dolor sit amet, consectetur adipiscing elit. Nullam laoreet risus fringilla, egestas elit a, consequat risus augue. Phasellus sollicitudin felis mi, risus quis egestas ex ornare sed quis adipiscing consectetur laoreet. </a:t>
            </a:r>
          </a:p>
        </p:txBody>
      </p:sp>
      <p:sp>
        <p:nvSpPr>
          <p:cNvPr name="Freeform 10" id="10"/>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0162447" y="1825672"/>
            <a:ext cx="5768345" cy="1261270"/>
          </a:xfrm>
          <a:prstGeom prst="rect">
            <a:avLst/>
          </a:prstGeom>
        </p:spPr>
        <p:txBody>
          <a:bodyPr anchor="t" rtlCol="false" tIns="0" lIns="0" bIns="0" rIns="0">
            <a:spAutoFit/>
          </a:bodyPr>
          <a:lstStyle/>
          <a:p>
            <a:pPr algn="l">
              <a:lnSpc>
                <a:spcPts val="2495"/>
              </a:lnSpc>
            </a:pPr>
            <a:r>
              <a:rPr lang="en-US" sz="1782" spc="-35"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12" id="12"/>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3" id="13"/>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4" id="14"/>
          <p:cNvSpPr txBox="true"/>
          <p:nvPr/>
        </p:nvSpPr>
        <p:spPr>
          <a:xfrm rot="0">
            <a:off x="10688346" y="3599072"/>
            <a:ext cx="5768345" cy="1261270"/>
          </a:xfrm>
          <a:prstGeom prst="rect">
            <a:avLst/>
          </a:prstGeom>
        </p:spPr>
        <p:txBody>
          <a:bodyPr anchor="t" rtlCol="false" tIns="0" lIns="0" bIns="0" rIns="0">
            <a:spAutoFit/>
          </a:bodyPr>
          <a:lstStyle/>
          <a:p>
            <a:pPr algn="l">
              <a:lnSpc>
                <a:spcPts val="2495"/>
              </a:lnSpc>
            </a:pPr>
            <a:r>
              <a:rPr lang="en-US" sz="1782" spc="-35"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15" id="15"/>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6" id="16"/>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7" id="17"/>
          <p:cNvSpPr txBox="true"/>
          <p:nvPr/>
        </p:nvSpPr>
        <p:spPr>
          <a:xfrm rot="0">
            <a:off x="10688346" y="5375752"/>
            <a:ext cx="5768345" cy="1261270"/>
          </a:xfrm>
          <a:prstGeom prst="rect">
            <a:avLst/>
          </a:prstGeom>
        </p:spPr>
        <p:txBody>
          <a:bodyPr anchor="t" rtlCol="false" tIns="0" lIns="0" bIns="0" rIns="0">
            <a:spAutoFit/>
          </a:bodyPr>
          <a:lstStyle/>
          <a:p>
            <a:pPr algn="l">
              <a:lnSpc>
                <a:spcPts val="2495"/>
              </a:lnSpc>
            </a:pPr>
            <a:r>
              <a:rPr lang="en-US" sz="1782" spc="-35"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18" id="18"/>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9" id="19"/>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0" id="20"/>
          <p:cNvSpPr txBox="true"/>
          <p:nvPr/>
        </p:nvSpPr>
        <p:spPr>
          <a:xfrm rot="0">
            <a:off x="10162447" y="7152433"/>
            <a:ext cx="5768345" cy="1261270"/>
          </a:xfrm>
          <a:prstGeom prst="rect">
            <a:avLst/>
          </a:prstGeom>
        </p:spPr>
        <p:txBody>
          <a:bodyPr anchor="t" rtlCol="false" tIns="0" lIns="0" bIns="0" rIns="0">
            <a:spAutoFit/>
          </a:bodyPr>
          <a:lstStyle/>
          <a:p>
            <a:pPr algn="l">
              <a:lnSpc>
                <a:spcPts val="2495"/>
              </a:lnSpc>
            </a:pPr>
            <a:r>
              <a:rPr lang="en-US" sz="1782" spc="-35"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21" id="21"/>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2" id="22"/>
          <p:cNvGrpSpPr/>
          <p:nvPr/>
        </p:nvGrpSpPr>
        <p:grpSpPr>
          <a:xfrm rot="0">
            <a:off x="7905455" y="2656032"/>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8315313" y="4180490"/>
            <a:ext cx="373607" cy="3736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7944228" y="7402839"/>
            <a:ext cx="373607" cy="3736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8309460" y="5760481"/>
            <a:ext cx="373607" cy="3736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466355"/>
            <a:ext cx="4203375" cy="5973865"/>
            <a:chOff x="0" y="0"/>
            <a:chExt cx="1416547" cy="2013207"/>
          </a:xfrm>
        </p:grpSpPr>
        <p:sp>
          <p:nvSpPr>
            <p:cNvPr name="Freeform 7" id="7"/>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297323" y="5227111"/>
            <a:ext cx="4154377" cy="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3489973" y="2753413"/>
            <a:ext cx="1769077" cy="1769077"/>
          </a:xfrm>
          <a:custGeom>
            <a:avLst/>
            <a:gdLst/>
            <a:ahLst/>
            <a:cxnLst/>
            <a:rect r="r" b="b" t="t" l="l"/>
            <a:pathLst>
              <a:path h="1769077" w="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2297323" y="7190257"/>
            <a:ext cx="4154377" cy="0"/>
          </a:xfrm>
          <a:prstGeom prst="line">
            <a:avLst/>
          </a:prstGeom>
          <a:ln cap="flat" w="38100">
            <a:solidFill>
              <a:srgbClr val="145DA0"/>
            </a:solidFill>
            <a:prstDash val="solid"/>
            <a:headEnd type="none" len="sm" w="sm"/>
            <a:tailEnd type="none" len="sm" w="sm"/>
          </a:ln>
        </p:spPr>
      </p:sp>
      <p:sp>
        <p:nvSpPr>
          <p:cNvPr name="Freeform 12" id="12"/>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3" id="13"/>
          <p:cNvGrpSpPr/>
          <p:nvPr/>
        </p:nvGrpSpPr>
        <p:grpSpPr>
          <a:xfrm rot="0">
            <a:off x="7041715" y="2466355"/>
            <a:ext cx="4203375" cy="5973865"/>
            <a:chOff x="0" y="0"/>
            <a:chExt cx="1416547" cy="2013207"/>
          </a:xfrm>
        </p:grpSpPr>
        <p:sp>
          <p:nvSpPr>
            <p:cNvPr name="Freeform 14" id="14"/>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5" id="15"/>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6" id="16"/>
          <p:cNvSpPr/>
          <p:nvPr/>
        </p:nvSpPr>
        <p:spPr>
          <a:xfrm>
            <a:off x="7066494" y="5227111"/>
            <a:ext cx="4154377" cy="0"/>
          </a:xfrm>
          <a:prstGeom prst="line">
            <a:avLst/>
          </a:prstGeom>
          <a:ln cap="flat" w="38100">
            <a:solidFill>
              <a:srgbClr val="145DA0"/>
            </a:solidFill>
            <a:prstDash val="solid"/>
            <a:headEnd type="none" len="sm" w="sm"/>
            <a:tailEnd type="none" len="sm" w="sm"/>
          </a:ln>
        </p:spPr>
      </p:sp>
      <p:sp>
        <p:nvSpPr>
          <p:cNvPr name="AutoShape 17" id="17"/>
          <p:cNvSpPr/>
          <p:nvPr/>
        </p:nvSpPr>
        <p:spPr>
          <a:xfrm>
            <a:off x="7066494" y="7190257"/>
            <a:ext cx="4154377" cy="0"/>
          </a:xfrm>
          <a:prstGeom prst="line">
            <a:avLst/>
          </a:prstGeom>
          <a:ln cap="flat" w="38100">
            <a:solidFill>
              <a:srgbClr val="145DA0"/>
            </a:solidFill>
            <a:prstDash val="solid"/>
            <a:headEnd type="none" len="sm" w="sm"/>
            <a:tailEnd type="none" len="sm" w="sm"/>
          </a:ln>
        </p:spPr>
      </p:sp>
      <p:sp>
        <p:nvSpPr>
          <p:cNvPr name="Freeform 18" id="18"/>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9" id="19"/>
          <p:cNvGrpSpPr/>
          <p:nvPr/>
        </p:nvGrpSpPr>
        <p:grpSpPr>
          <a:xfrm rot="0">
            <a:off x="11812082" y="2466355"/>
            <a:ext cx="4203375" cy="5973865"/>
            <a:chOff x="0" y="0"/>
            <a:chExt cx="1416547" cy="2013207"/>
          </a:xfrm>
        </p:grpSpPr>
        <p:sp>
          <p:nvSpPr>
            <p:cNvPr name="Freeform 20" id="20"/>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21" id="21"/>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2" id="22"/>
          <p:cNvSpPr/>
          <p:nvPr/>
        </p:nvSpPr>
        <p:spPr>
          <a:xfrm>
            <a:off x="11836861" y="5227111"/>
            <a:ext cx="4154377" cy="0"/>
          </a:xfrm>
          <a:prstGeom prst="line">
            <a:avLst/>
          </a:prstGeom>
          <a:ln cap="flat" w="38100">
            <a:solidFill>
              <a:srgbClr val="145DA0"/>
            </a:solidFill>
            <a:prstDash val="solid"/>
            <a:headEnd type="none" len="sm" w="sm"/>
            <a:tailEnd type="none" len="sm" w="sm"/>
          </a:ln>
        </p:spPr>
      </p:sp>
      <p:sp>
        <p:nvSpPr>
          <p:cNvPr name="AutoShape 23" id="23"/>
          <p:cNvSpPr/>
          <p:nvPr/>
        </p:nvSpPr>
        <p:spPr>
          <a:xfrm>
            <a:off x="11836861" y="7190257"/>
            <a:ext cx="4154377" cy="0"/>
          </a:xfrm>
          <a:prstGeom prst="line">
            <a:avLst/>
          </a:prstGeom>
          <a:ln cap="flat" w="38100">
            <a:solidFill>
              <a:srgbClr val="145DA0"/>
            </a:solidFill>
            <a:prstDash val="solid"/>
            <a:headEnd type="none" len="sm" w="sm"/>
            <a:tailEnd type="none" len="sm" w="sm"/>
          </a:ln>
        </p:spPr>
      </p:sp>
      <p:sp>
        <p:nvSpPr>
          <p:cNvPr name="TextBox 24" id="24"/>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rPr>
              <a:t>Our services</a:t>
            </a:r>
          </a:p>
        </p:txBody>
      </p:sp>
      <p:sp>
        <p:nvSpPr>
          <p:cNvPr name="TextBox 25" id="25"/>
          <p:cNvSpPr txBox="true"/>
          <p:nvPr/>
        </p:nvSpPr>
        <p:spPr>
          <a:xfrm rot="0">
            <a:off x="2584630" y="5394975"/>
            <a:ext cx="3579202" cy="1576336"/>
          </a:xfrm>
          <a:prstGeom prst="rect">
            <a:avLst/>
          </a:prstGeom>
        </p:spPr>
        <p:txBody>
          <a:bodyPr anchor="t" rtlCol="false" tIns="0" lIns="0" bIns="0" rIns="0">
            <a:spAutoFit/>
          </a:bodyPr>
          <a:lstStyle/>
          <a:p>
            <a:pPr algn="ctr">
              <a:lnSpc>
                <a:spcPts val="2114"/>
              </a:lnSpc>
            </a:pPr>
            <a:r>
              <a:rPr lang="en-US" sz="1510" spc="-30"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26" id="26"/>
          <p:cNvSpPr txBox="true"/>
          <p:nvPr/>
        </p:nvSpPr>
        <p:spPr>
          <a:xfrm rot="0">
            <a:off x="2584630" y="4608025"/>
            <a:ext cx="3490991" cy="439633"/>
          </a:xfrm>
          <a:prstGeom prst="rect">
            <a:avLst/>
          </a:prstGeom>
        </p:spPr>
        <p:txBody>
          <a:bodyPr anchor="t" rtlCol="false" tIns="0" lIns="0" bIns="0" rIns="0">
            <a:spAutoFit/>
          </a:bodyPr>
          <a:lstStyle/>
          <a:p>
            <a:pPr algn="ctr">
              <a:lnSpc>
                <a:spcPts val="3406"/>
              </a:lnSpc>
              <a:spcBef>
                <a:spcPct val="0"/>
              </a:spcBef>
            </a:pPr>
            <a:r>
              <a:rPr lang="en-US" sz="2433">
                <a:solidFill>
                  <a:srgbClr val="145DA0"/>
                </a:solidFill>
                <a:latin typeface="Poppins Bold"/>
              </a:rPr>
              <a:t>Software</a:t>
            </a:r>
          </a:p>
        </p:txBody>
      </p:sp>
      <p:sp>
        <p:nvSpPr>
          <p:cNvPr name="TextBox 27" id="27"/>
          <p:cNvSpPr txBox="true"/>
          <p:nvPr/>
        </p:nvSpPr>
        <p:spPr>
          <a:xfrm rot="0">
            <a:off x="3709397" y="7167073"/>
            <a:ext cx="1842045" cy="1208803"/>
          </a:xfrm>
          <a:prstGeom prst="rect">
            <a:avLst/>
          </a:prstGeom>
        </p:spPr>
        <p:txBody>
          <a:bodyPr anchor="t" rtlCol="false" tIns="0" lIns="0" bIns="0" rIns="0">
            <a:spAutoFit/>
          </a:bodyPr>
          <a:lstStyle/>
          <a:p>
            <a:pPr algn="ctr" marL="0" indent="0" lvl="0">
              <a:lnSpc>
                <a:spcPts val="9879"/>
              </a:lnSpc>
              <a:spcBef>
                <a:spcPct val="0"/>
              </a:spcBef>
            </a:pPr>
            <a:r>
              <a:rPr lang="en-US" sz="7056">
                <a:solidFill>
                  <a:srgbClr val="145DA0"/>
                </a:solidFill>
                <a:latin typeface="Open Sans Extra Bold"/>
              </a:rPr>
              <a:t>128</a:t>
            </a:r>
          </a:p>
        </p:txBody>
      </p:sp>
      <p:sp>
        <p:nvSpPr>
          <p:cNvPr name="TextBox 28" id="28"/>
          <p:cNvSpPr txBox="true"/>
          <p:nvPr/>
        </p:nvSpPr>
        <p:spPr>
          <a:xfrm rot="0">
            <a:off x="3286169" y="7233748"/>
            <a:ext cx="423228" cy="639574"/>
          </a:xfrm>
          <a:prstGeom prst="rect">
            <a:avLst/>
          </a:prstGeom>
        </p:spPr>
        <p:txBody>
          <a:bodyPr anchor="t" rtlCol="false" tIns="0" lIns="0" bIns="0" rIns="0">
            <a:spAutoFit/>
          </a:bodyPr>
          <a:lstStyle/>
          <a:p>
            <a:pPr algn="ctr" marL="0" indent="0" lvl="0">
              <a:lnSpc>
                <a:spcPts val="5262"/>
              </a:lnSpc>
              <a:spcBef>
                <a:spcPct val="0"/>
              </a:spcBef>
            </a:pPr>
            <a:r>
              <a:rPr lang="en-US" sz="3759">
                <a:solidFill>
                  <a:srgbClr val="145DA0"/>
                </a:solidFill>
                <a:latin typeface="Open Sans Extra Bold"/>
              </a:rPr>
              <a:t>$</a:t>
            </a:r>
          </a:p>
        </p:txBody>
      </p:sp>
      <p:sp>
        <p:nvSpPr>
          <p:cNvPr name="TextBox 29" id="29"/>
          <p:cNvSpPr txBox="true"/>
          <p:nvPr/>
        </p:nvSpPr>
        <p:spPr>
          <a:xfrm rot="0">
            <a:off x="7353801" y="5394975"/>
            <a:ext cx="3579202" cy="1576336"/>
          </a:xfrm>
          <a:prstGeom prst="rect">
            <a:avLst/>
          </a:prstGeom>
        </p:spPr>
        <p:txBody>
          <a:bodyPr anchor="t" rtlCol="false" tIns="0" lIns="0" bIns="0" rIns="0">
            <a:spAutoFit/>
          </a:bodyPr>
          <a:lstStyle/>
          <a:p>
            <a:pPr algn="ctr">
              <a:lnSpc>
                <a:spcPts val="2114"/>
              </a:lnSpc>
            </a:pPr>
            <a:r>
              <a:rPr lang="en-US" sz="1510" spc="-30"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30" id="30"/>
          <p:cNvSpPr txBox="true"/>
          <p:nvPr/>
        </p:nvSpPr>
        <p:spPr>
          <a:xfrm rot="0">
            <a:off x="7353801" y="4608025"/>
            <a:ext cx="3490991" cy="439633"/>
          </a:xfrm>
          <a:prstGeom prst="rect">
            <a:avLst/>
          </a:prstGeom>
        </p:spPr>
        <p:txBody>
          <a:bodyPr anchor="t" rtlCol="false" tIns="0" lIns="0" bIns="0" rIns="0">
            <a:spAutoFit/>
          </a:bodyPr>
          <a:lstStyle/>
          <a:p>
            <a:pPr algn="ctr">
              <a:lnSpc>
                <a:spcPts val="3406"/>
              </a:lnSpc>
              <a:spcBef>
                <a:spcPct val="0"/>
              </a:spcBef>
            </a:pPr>
            <a:r>
              <a:rPr lang="en-US" sz="2433">
                <a:solidFill>
                  <a:srgbClr val="145DA0"/>
                </a:solidFill>
                <a:latin typeface="Poppins Bold"/>
              </a:rPr>
              <a:t>IT consulting</a:t>
            </a:r>
          </a:p>
        </p:txBody>
      </p:sp>
      <p:sp>
        <p:nvSpPr>
          <p:cNvPr name="TextBox 31" id="31"/>
          <p:cNvSpPr txBox="true"/>
          <p:nvPr/>
        </p:nvSpPr>
        <p:spPr>
          <a:xfrm rot="0">
            <a:off x="8478568" y="7167073"/>
            <a:ext cx="1842045" cy="1208803"/>
          </a:xfrm>
          <a:prstGeom prst="rect">
            <a:avLst/>
          </a:prstGeom>
        </p:spPr>
        <p:txBody>
          <a:bodyPr anchor="t" rtlCol="false" tIns="0" lIns="0" bIns="0" rIns="0">
            <a:spAutoFit/>
          </a:bodyPr>
          <a:lstStyle/>
          <a:p>
            <a:pPr algn="ctr" marL="0" indent="0" lvl="0">
              <a:lnSpc>
                <a:spcPts val="9879"/>
              </a:lnSpc>
              <a:spcBef>
                <a:spcPct val="0"/>
              </a:spcBef>
            </a:pPr>
            <a:r>
              <a:rPr lang="en-US" sz="7056">
                <a:solidFill>
                  <a:srgbClr val="145DA0"/>
                </a:solidFill>
                <a:latin typeface="Open Sans Extra Bold"/>
              </a:rPr>
              <a:t>139</a:t>
            </a:r>
          </a:p>
        </p:txBody>
      </p:sp>
      <p:sp>
        <p:nvSpPr>
          <p:cNvPr name="TextBox 32" id="32"/>
          <p:cNvSpPr txBox="true"/>
          <p:nvPr/>
        </p:nvSpPr>
        <p:spPr>
          <a:xfrm rot="0">
            <a:off x="7849471" y="7233748"/>
            <a:ext cx="629097" cy="639574"/>
          </a:xfrm>
          <a:prstGeom prst="rect">
            <a:avLst/>
          </a:prstGeom>
        </p:spPr>
        <p:txBody>
          <a:bodyPr anchor="t" rtlCol="false" tIns="0" lIns="0" bIns="0" rIns="0">
            <a:spAutoFit/>
          </a:bodyPr>
          <a:lstStyle/>
          <a:p>
            <a:pPr algn="ctr" marL="0" indent="0" lvl="0">
              <a:lnSpc>
                <a:spcPts val="5262"/>
              </a:lnSpc>
              <a:spcBef>
                <a:spcPct val="0"/>
              </a:spcBef>
            </a:pPr>
            <a:r>
              <a:rPr lang="en-US" sz="3759">
                <a:solidFill>
                  <a:srgbClr val="145DA0"/>
                </a:solidFill>
                <a:latin typeface="Open Sans Extra Bold"/>
              </a:rPr>
              <a:t>$</a:t>
            </a:r>
          </a:p>
        </p:txBody>
      </p:sp>
      <p:sp>
        <p:nvSpPr>
          <p:cNvPr name="TextBox 33" id="33"/>
          <p:cNvSpPr txBox="true"/>
          <p:nvPr/>
        </p:nvSpPr>
        <p:spPr>
          <a:xfrm rot="0">
            <a:off x="12124168" y="5394975"/>
            <a:ext cx="3579202" cy="1576336"/>
          </a:xfrm>
          <a:prstGeom prst="rect">
            <a:avLst/>
          </a:prstGeom>
        </p:spPr>
        <p:txBody>
          <a:bodyPr anchor="t" rtlCol="false" tIns="0" lIns="0" bIns="0" rIns="0">
            <a:spAutoFit/>
          </a:bodyPr>
          <a:lstStyle/>
          <a:p>
            <a:pPr algn="ctr">
              <a:lnSpc>
                <a:spcPts val="2114"/>
              </a:lnSpc>
            </a:pPr>
            <a:r>
              <a:rPr lang="en-US" sz="1510" spc="-30" strike="noStrike" u="none">
                <a:solidFill>
                  <a:srgbClr val="145DA0"/>
                </a:solidFill>
                <a:latin typeface="Poppins"/>
              </a:rPr>
              <a:t>Lorem ipsum dolor sit amet, consectetur adipiscing elit. Nullam laoreet risus fringilla, egestas elit a, consequat augue. Phasellus sollicitudin felis mi, quis egestas ex ornare sed quis adipiscing. </a:t>
            </a:r>
          </a:p>
        </p:txBody>
      </p:sp>
      <p:sp>
        <p:nvSpPr>
          <p:cNvPr name="TextBox 34" id="34"/>
          <p:cNvSpPr txBox="true"/>
          <p:nvPr/>
        </p:nvSpPr>
        <p:spPr>
          <a:xfrm rot="0">
            <a:off x="12124168" y="4608025"/>
            <a:ext cx="3490991" cy="439633"/>
          </a:xfrm>
          <a:prstGeom prst="rect">
            <a:avLst/>
          </a:prstGeom>
        </p:spPr>
        <p:txBody>
          <a:bodyPr anchor="t" rtlCol="false" tIns="0" lIns="0" bIns="0" rIns="0">
            <a:spAutoFit/>
          </a:bodyPr>
          <a:lstStyle/>
          <a:p>
            <a:pPr algn="ctr">
              <a:lnSpc>
                <a:spcPts val="3406"/>
              </a:lnSpc>
              <a:spcBef>
                <a:spcPct val="0"/>
              </a:spcBef>
            </a:pPr>
            <a:r>
              <a:rPr lang="en-US" sz="2433">
                <a:solidFill>
                  <a:srgbClr val="145DA0"/>
                </a:solidFill>
                <a:latin typeface="Poppins Bold"/>
              </a:rPr>
              <a:t>Data analytics</a:t>
            </a:r>
          </a:p>
        </p:txBody>
      </p:sp>
      <p:sp>
        <p:nvSpPr>
          <p:cNvPr name="TextBox 35" id="35"/>
          <p:cNvSpPr txBox="true"/>
          <p:nvPr/>
        </p:nvSpPr>
        <p:spPr>
          <a:xfrm rot="0">
            <a:off x="13248935" y="7167073"/>
            <a:ext cx="1842045" cy="1208803"/>
          </a:xfrm>
          <a:prstGeom prst="rect">
            <a:avLst/>
          </a:prstGeom>
        </p:spPr>
        <p:txBody>
          <a:bodyPr anchor="t" rtlCol="false" tIns="0" lIns="0" bIns="0" rIns="0">
            <a:spAutoFit/>
          </a:bodyPr>
          <a:lstStyle/>
          <a:p>
            <a:pPr algn="ctr" marL="0" indent="0" lvl="0">
              <a:lnSpc>
                <a:spcPts val="9879"/>
              </a:lnSpc>
              <a:spcBef>
                <a:spcPct val="0"/>
              </a:spcBef>
            </a:pPr>
            <a:r>
              <a:rPr lang="en-US" sz="7056">
                <a:solidFill>
                  <a:srgbClr val="145DA0"/>
                </a:solidFill>
                <a:latin typeface="Open Sans Extra Bold"/>
              </a:rPr>
              <a:t>145</a:t>
            </a:r>
          </a:p>
        </p:txBody>
      </p:sp>
      <p:sp>
        <p:nvSpPr>
          <p:cNvPr name="TextBox 36" id="36"/>
          <p:cNvSpPr txBox="true"/>
          <p:nvPr/>
        </p:nvSpPr>
        <p:spPr>
          <a:xfrm rot="0">
            <a:off x="12794493" y="7233748"/>
            <a:ext cx="454442" cy="639574"/>
          </a:xfrm>
          <a:prstGeom prst="rect">
            <a:avLst/>
          </a:prstGeom>
        </p:spPr>
        <p:txBody>
          <a:bodyPr anchor="t" rtlCol="false" tIns="0" lIns="0" bIns="0" rIns="0">
            <a:spAutoFit/>
          </a:bodyPr>
          <a:lstStyle/>
          <a:p>
            <a:pPr algn="ctr" marL="0" indent="0" lvl="0">
              <a:lnSpc>
                <a:spcPts val="5262"/>
              </a:lnSpc>
              <a:spcBef>
                <a:spcPct val="0"/>
              </a:spcBef>
            </a:pPr>
            <a:r>
              <a:rPr lang="en-US" sz="3759">
                <a:solidFill>
                  <a:srgbClr val="145DA0"/>
                </a:solidFill>
                <a:latin typeface="Open Sans Extra Bold"/>
              </a:rPr>
              <a:t>$</a:t>
            </a:r>
          </a:p>
        </p:txBody>
      </p:sp>
      <p:sp>
        <p:nvSpPr>
          <p:cNvPr name="Freeform 37" id="37"/>
          <p:cNvSpPr/>
          <p:nvPr/>
        </p:nvSpPr>
        <p:spPr>
          <a:xfrm flipH="false" flipV="false" rot="0">
            <a:off x="12981503" y="2753413"/>
            <a:ext cx="1768296" cy="1768296"/>
          </a:xfrm>
          <a:custGeom>
            <a:avLst/>
            <a:gdLst/>
            <a:ahLst/>
            <a:cxnLst/>
            <a:rect r="r" b="b" t="t" l="l"/>
            <a:pathLst>
              <a:path h="1768296" w="1768296">
                <a:moveTo>
                  <a:pt x="0" y="0"/>
                </a:moveTo>
                <a:lnTo>
                  <a:pt x="1768296" y="0"/>
                </a:lnTo>
                <a:lnTo>
                  <a:pt x="1768296"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8" id="38"/>
          <p:cNvSpPr/>
          <p:nvPr/>
        </p:nvSpPr>
        <p:spPr>
          <a:xfrm flipH="false" flipV="false" rot="0">
            <a:off x="8259254" y="2753413"/>
            <a:ext cx="1768296" cy="1768296"/>
          </a:xfrm>
          <a:custGeom>
            <a:avLst/>
            <a:gdLst/>
            <a:ahLst/>
            <a:cxnLst/>
            <a:rect r="r" b="b" t="t" l="l"/>
            <a:pathLst>
              <a:path h="1768296" w="1768296">
                <a:moveTo>
                  <a:pt x="0" y="0"/>
                </a:moveTo>
                <a:lnTo>
                  <a:pt x="1768296" y="0"/>
                </a:lnTo>
                <a:lnTo>
                  <a:pt x="1768296" y="1768296"/>
                </a:lnTo>
                <a:lnTo>
                  <a:pt x="0" y="1768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DAGIctCYEGs</dc:identifier>
  <dcterms:modified xsi:type="dcterms:W3CDTF">2011-08-01T06:04:30Z</dcterms:modified>
  <cp:revision>1</cp:revision>
</cp:coreProperties>
</file>